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AA843-BC7E-4D71-9E67-11D6BF62513F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5E34C26E-6385-41BA-BF29-56C5280C386D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materiale de protecție</a:t>
          </a:r>
        </a:p>
      </dgm:t>
    </dgm:pt>
    <dgm:pt modelId="{3B75DA6F-9904-4E3D-A391-8D882A780B46}" type="parTrans" cxnId="{69D64219-6635-4D82-A88E-6EFC91A6E06A}">
      <dgm:prSet/>
      <dgm:spPr/>
      <dgm:t>
        <a:bodyPr/>
        <a:lstStyle/>
        <a:p>
          <a:endParaRPr lang="ro-RO"/>
        </a:p>
      </dgm:t>
    </dgm:pt>
    <dgm:pt modelId="{BC73159F-A0D5-43AC-ACF1-13A73D9DE3DF}" type="sibTrans" cxnId="{69D64219-6635-4D82-A88E-6EFC91A6E06A}">
      <dgm:prSet/>
      <dgm:spPr/>
      <dgm:t>
        <a:bodyPr/>
        <a:lstStyle/>
        <a:p>
          <a:endParaRPr lang="ro-RO"/>
        </a:p>
      </dgm:t>
    </dgm:pt>
    <dgm:pt modelId="{B2DF2C41-A7AE-4B59-A1C2-E5110983C636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materiale de igienă</a:t>
          </a:r>
        </a:p>
      </dgm:t>
    </dgm:pt>
    <dgm:pt modelId="{36FB1040-F25F-4C82-AB9B-6F0F35FAB019}" type="parTrans" cxnId="{EB49EAA0-3124-4F99-A9AE-79C44D49E561}">
      <dgm:prSet/>
      <dgm:spPr/>
      <dgm:t>
        <a:bodyPr/>
        <a:lstStyle/>
        <a:p>
          <a:endParaRPr lang="ro-RO"/>
        </a:p>
      </dgm:t>
    </dgm:pt>
    <dgm:pt modelId="{174267C5-85BA-4DA5-A807-AD90A86A5A55}" type="sibTrans" cxnId="{EB49EAA0-3124-4F99-A9AE-79C44D49E561}">
      <dgm:prSet/>
      <dgm:spPr/>
      <dgm:t>
        <a:bodyPr/>
        <a:lstStyle/>
        <a:p>
          <a:endParaRPr lang="ro-RO"/>
        </a:p>
      </dgm:t>
    </dgm:pt>
    <dgm:pt modelId="{8FAF5E17-9DEB-422F-861A-8ADDB30BEF42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materiale și echipamente</a:t>
          </a:r>
        </a:p>
      </dgm:t>
    </dgm:pt>
    <dgm:pt modelId="{98B523D0-F1CC-4C1C-8116-2A354BF7233A}" type="parTrans" cxnId="{98C827D6-4BE3-4B0C-A388-C6511B17A445}">
      <dgm:prSet/>
      <dgm:spPr/>
      <dgm:t>
        <a:bodyPr/>
        <a:lstStyle/>
        <a:p>
          <a:endParaRPr lang="ro-RO"/>
        </a:p>
      </dgm:t>
    </dgm:pt>
    <dgm:pt modelId="{4E6E652E-BAFB-41F2-8367-3944A730C134}" type="sibTrans" cxnId="{98C827D6-4BE3-4B0C-A388-C6511B17A445}">
      <dgm:prSet/>
      <dgm:spPr/>
      <dgm:t>
        <a:bodyPr/>
        <a:lstStyle/>
        <a:p>
          <a:endParaRPr lang="ro-RO"/>
        </a:p>
      </dgm:t>
    </dgm:pt>
    <dgm:pt modelId="{72449BC6-689F-419B-9721-30D7FA1EA267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rata adult/copil și măsuri pentru personalul la risc*</a:t>
          </a:r>
        </a:p>
      </dgm:t>
    </dgm:pt>
    <dgm:pt modelId="{16D87780-DEDA-42FB-A23B-2D0D0158928D}" type="parTrans" cxnId="{0C1BBE9A-7896-45E1-8EEB-9D5470828704}">
      <dgm:prSet/>
      <dgm:spPr/>
      <dgm:t>
        <a:bodyPr/>
        <a:lstStyle/>
        <a:p>
          <a:endParaRPr lang="ro-RO"/>
        </a:p>
      </dgm:t>
    </dgm:pt>
    <dgm:pt modelId="{A90AAED5-965E-4B9D-B233-138E8D571CD7}" type="sibTrans" cxnId="{0C1BBE9A-7896-45E1-8EEB-9D5470828704}">
      <dgm:prSet/>
      <dgm:spPr/>
      <dgm:t>
        <a:bodyPr/>
        <a:lstStyle/>
        <a:p>
          <a:endParaRPr lang="ro-RO"/>
        </a:p>
      </dgm:t>
    </dgm:pt>
    <dgm:pt modelId="{CE1F9DE0-D0EC-4D15-81ED-563A95AF21BE}">
      <dgm:prSet phldrT="[Text]" custT="1"/>
      <dgm:spPr/>
      <dgm:t>
        <a:bodyPr/>
        <a:lstStyle/>
        <a:p>
          <a:r>
            <a:rPr lang="ro-RO" sz="1000" b="1">
              <a:latin typeface="Trebuchet MS" panose="020B0603020202020204" pitchFamily="34" charset="0"/>
            </a:rPr>
            <a:t>proceduri</a:t>
          </a:r>
        </a:p>
      </dgm:t>
    </dgm:pt>
    <dgm:pt modelId="{E6CC9D11-789D-4214-BA06-61F7E5506420}" type="parTrans" cxnId="{22DA6229-821E-480E-A713-928F277642BF}">
      <dgm:prSet/>
      <dgm:spPr/>
      <dgm:t>
        <a:bodyPr/>
        <a:lstStyle/>
        <a:p>
          <a:endParaRPr lang="ro-RO"/>
        </a:p>
      </dgm:t>
    </dgm:pt>
    <dgm:pt modelId="{59217957-F23E-4D85-861C-5AF2462C8CF0}" type="sibTrans" cxnId="{22DA6229-821E-480E-A713-928F277642BF}">
      <dgm:prSet/>
      <dgm:spPr/>
      <dgm:t>
        <a:bodyPr/>
        <a:lstStyle/>
        <a:p>
          <a:endParaRPr lang="ro-RO"/>
        </a:p>
      </dgm:t>
    </dgm:pt>
    <dgm:pt modelId="{8B8044B7-1BCC-41E2-B5CE-21B72169EA05}" type="pres">
      <dgm:prSet presAssocID="{AF1AA843-BC7E-4D71-9E67-11D6BF62513F}" presName="cycle" presStyleCnt="0">
        <dgm:presLayoutVars>
          <dgm:dir/>
          <dgm:resizeHandles val="exact"/>
        </dgm:presLayoutVars>
      </dgm:prSet>
      <dgm:spPr/>
    </dgm:pt>
    <dgm:pt modelId="{D2A35B8C-E094-4710-8BE7-A225B377C13D}" type="pres">
      <dgm:prSet presAssocID="{5E34C26E-6385-41BA-BF29-56C5280C386D}" presName="node" presStyleLbl="node1" presStyleIdx="0" presStyleCnt="5" custScaleX="115540">
        <dgm:presLayoutVars>
          <dgm:bulletEnabled val="1"/>
        </dgm:presLayoutVars>
      </dgm:prSet>
      <dgm:spPr/>
    </dgm:pt>
    <dgm:pt modelId="{1CE5F8A7-3ED6-4B0D-B3E4-E71D09CFC662}" type="pres">
      <dgm:prSet presAssocID="{BC73159F-A0D5-43AC-ACF1-13A73D9DE3DF}" presName="sibTrans" presStyleLbl="sibTrans2D1" presStyleIdx="0" presStyleCnt="5"/>
      <dgm:spPr/>
    </dgm:pt>
    <dgm:pt modelId="{F7E9DBF0-351F-453D-A65D-5514406E17EB}" type="pres">
      <dgm:prSet presAssocID="{BC73159F-A0D5-43AC-ACF1-13A73D9DE3DF}" presName="connectorText" presStyleLbl="sibTrans2D1" presStyleIdx="0" presStyleCnt="5"/>
      <dgm:spPr/>
    </dgm:pt>
    <dgm:pt modelId="{EDC3B854-4C44-4FAF-95F6-80D708B3260D}" type="pres">
      <dgm:prSet presAssocID="{B2DF2C41-A7AE-4B59-A1C2-E5110983C636}" presName="node" presStyleLbl="node1" presStyleIdx="1" presStyleCnt="5">
        <dgm:presLayoutVars>
          <dgm:bulletEnabled val="1"/>
        </dgm:presLayoutVars>
      </dgm:prSet>
      <dgm:spPr/>
    </dgm:pt>
    <dgm:pt modelId="{C02E0131-4820-4EBE-94A1-4053F2F22AD8}" type="pres">
      <dgm:prSet presAssocID="{174267C5-85BA-4DA5-A807-AD90A86A5A55}" presName="sibTrans" presStyleLbl="sibTrans2D1" presStyleIdx="1" presStyleCnt="5"/>
      <dgm:spPr/>
    </dgm:pt>
    <dgm:pt modelId="{70080EC4-E5EF-45DD-B619-E57A5B75B587}" type="pres">
      <dgm:prSet presAssocID="{174267C5-85BA-4DA5-A807-AD90A86A5A55}" presName="connectorText" presStyleLbl="sibTrans2D1" presStyleIdx="1" presStyleCnt="5"/>
      <dgm:spPr/>
    </dgm:pt>
    <dgm:pt modelId="{11F1CC0C-BDA0-44B5-AEE9-B7EC03CB16AB}" type="pres">
      <dgm:prSet presAssocID="{8FAF5E17-9DEB-422F-861A-8ADDB30BEF42}" presName="node" presStyleLbl="node1" presStyleIdx="2" presStyleCnt="5" custScaleX="118714">
        <dgm:presLayoutVars>
          <dgm:bulletEnabled val="1"/>
        </dgm:presLayoutVars>
      </dgm:prSet>
      <dgm:spPr/>
    </dgm:pt>
    <dgm:pt modelId="{5DB4F9FA-38D7-46A9-9FE3-014FB1F07324}" type="pres">
      <dgm:prSet presAssocID="{4E6E652E-BAFB-41F2-8367-3944A730C134}" presName="sibTrans" presStyleLbl="sibTrans2D1" presStyleIdx="2" presStyleCnt="5" custScaleX="169660"/>
      <dgm:spPr/>
    </dgm:pt>
    <dgm:pt modelId="{77962BF9-D8AE-4AF9-BF01-45E17D2DDA6D}" type="pres">
      <dgm:prSet presAssocID="{4E6E652E-BAFB-41F2-8367-3944A730C134}" presName="connectorText" presStyleLbl="sibTrans2D1" presStyleIdx="2" presStyleCnt="5"/>
      <dgm:spPr/>
    </dgm:pt>
    <dgm:pt modelId="{0B42817A-F8D5-4DA3-9185-1048DE7D05AD}" type="pres">
      <dgm:prSet presAssocID="{72449BC6-689F-419B-9721-30D7FA1EA267}" presName="node" presStyleLbl="node1" presStyleIdx="3" presStyleCnt="5" custScaleX="126075" custRadScaleRad="98854" custRadScaleInc="1345">
        <dgm:presLayoutVars>
          <dgm:bulletEnabled val="1"/>
        </dgm:presLayoutVars>
      </dgm:prSet>
      <dgm:spPr/>
    </dgm:pt>
    <dgm:pt modelId="{7CB46E4A-B77C-47C9-AECF-7998661F7C54}" type="pres">
      <dgm:prSet presAssocID="{A90AAED5-965E-4B9D-B233-138E8D571CD7}" presName="sibTrans" presStyleLbl="sibTrans2D1" presStyleIdx="3" presStyleCnt="5"/>
      <dgm:spPr/>
    </dgm:pt>
    <dgm:pt modelId="{B8BE68AD-0008-4266-8F9A-CCF1AC1A195B}" type="pres">
      <dgm:prSet presAssocID="{A90AAED5-965E-4B9D-B233-138E8D571CD7}" presName="connectorText" presStyleLbl="sibTrans2D1" presStyleIdx="3" presStyleCnt="5"/>
      <dgm:spPr/>
    </dgm:pt>
    <dgm:pt modelId="{27D97D52-BB89-411D-9118-B164B8D1C881}" type="pres">
      <dgm:prSet presAssocID="{CE1F9DE0-D0EC-4D15-81ED-563A95AF21BE}" presName="node" presStyleLbl="node1" presStyleIdx="4" presStyleCnt="5">
        <dgm:presLayoutVars>
          <dgm:bulletEnabled val="1"/>
        </dgm:presLayoutVars>
      </dgm:prSet>
      <dgm:spPr/>
    </dgm:pt>
    <dgm:pt modelId="{2E807C04-D04C-4F89-BD94-F3796FE19A2F}" type="pres">
      <dgm:prSet presAssocID="{59217957-F23E-4D85-861C-5AF2462C8CF0}" presName="sibTrans" presStyleLbl="sibTrans2D1" presStyleIdx="4" presStyleCnt="5"/>
      <dgm:spPr/>
    </dgm:pt>
    <dgm:pt modelId="{6B3B5738-A79E-4CC9-8443-DC866A8BB6F8}" type="pres">
      <dgm:prSet presAssocID="{59217957-F23E-4D85-861C-5AF2462C8CF0}" presName="connectorText" presStyleLbl="sibTrans2D1" presStyleIdx="4" presStyleCnt="5"/>
      <dgm:spPr/>
    </dgm:pt>
  </dgm:ptLst>
  <dgm:cxnLst>
    <dgm:cxn modelId="{8BE1A408-7F69-4A62-BE70-919344C4303B}" type="presOf" srcId="{CE1F9DE0-D0EC-4D15-81ED-563A95AF21BE}" destId="{27D97D52-BB89-411D-9118-B164B8D1C881}" srcOrd="0" destOrd="0" presId="urn:microsoft.com/office/officeart/2005/8/layout/cycle2"/>
    <dgm:cxn modelId="{69D64219-6635-4D82-A88E-6EFC91A6E06A}" srcId="{AF1AA843-BC7E-4D71-9E67-11D6BF62513F}" destId="{5E34C26E-6385-41BA-BF29-56C5280C386D}" srcOrd="0" destOrd="0" parTransId="{3B75DA6F-9904-4E3D-A391-8D882A780B46}" sibTransId="{BC73159F-A0D5-43AC-ACF1-13A73D9DE3DF}"/>
    <dgm:cxn modelId="{F26AA61A-5934-4C3C-968F-5CBA3D38DA1E}" type="presOf" srcId="{A90AAED5-965E-4B9D-B233-138E8D571CD7}" destId="{7CB46E4A-B77C-47C9-AECF-7998661F7C54}" srcOrd="0" destOrd="0" presId="urn:microsoft.com/office/officeart/2005/8/layout/cycle2"/>
    <dgm:cxn modelId="{89D59E1C-7650-44C6-A26F-BE1880C98C79}" type="presOf" srcId="{A90AAED5-965E-4B9D-B233-138E8D571CD7}" destId="{B8BE68AD-0008-4266-8F9A-CCF1AC1A195B}" srcOrd="1" destOrd="0" presId="urn:microsoft.com/office/officeart/2005/8/layout/cycle2"/>
    <dgm:cxn modelId="{FE7A2120-6C7A-4693-BE23-147C750F3A0A}" type="presOf" srcId="{AF1AA843-BC7E-4D71-9E67-11D6BF62513F}" destId="{8B8044B7-1BCC-41E2-B5CE-21B72169EA05}" srcOrd="0" destOrd="0" presId="urn:microsoft.com/office/officeart/2005/8/layout/cycle2"/>
    <dgm:cxn modelId="{22DA6229-821E-480E-A713-928F277642BF}" srcId="{AF1AA843-BC7E-4D71-9E67-11D6BF62513F}" destId="{CE1F9DE0-D0EC-4D15-81ED-563A95AF21BE}" srcOrd="4" destOrd="0" parTransId="{E6CC9D11-789D-4214-BA06-61F7E5506420}" sibTransId="{59217957-F23E-4D85-861C-5AF2462C8CF0}"/>
    <dgm:cxn modelId="{7A72C86A-6A2D-4BE5-878D-84159F7E4C67}" type="presOf" srcId="{8FAF5E17-9DEB-422F-861A-8ADDB30BEF42}" destId="{11F1CC0C-BDA0-44B5-AEE9-B7EC03CB16AB}" srcOrd="0" destOrd="0" presId="urn:microsoft.com/office/officeart/2005/8/layout/cycle2"/>
    <dgm:cxn modelId="{0C55156B-49B1-4505-A539-300056B99C46}" type="presOf" srcId="{B2DF2C41-A7AE-4B59-A1C2-E5110983C636}" destId="{EDC3B854-4C44-4FAF-95F6-80D708B3260D}" srcOrd="0" destOrd="0" presId="urn:microsoft.com/office/officeart/2005/8/layout/cycle2"/>
    <dgm:cxn modelId="{89F25F73-DEB7-4A61-8193-9FD65FAED550}" type="presOf" srcId="{72449BC6-689F-419B-9721-30D7FA1EA267}" destId="{0B42817A-F8D5-4DA3-9185-1048DE7D05AD}" srcOrd="0" destOrd="0" presId="urn:microsoft.com/office/officeart/2005/8/layout/cycle2"/>
    <dgm:cxn modelId="{03230B77-DB05-41CC-B90C-D082DC526510}" type="presOf" srcId="{4E6E652E-BAFB-41F2-8367-3944A730C134}" destId="{5DB4F9FA-38D7-46A9-9FE3-014FB1F07324}" srcOrd="0" destOrd="0" presId="urn:microsoft.com/office/officeart/2005/8/layout/cycle2"/>
    <dgm:cxn modelId="{34ADEA77-450A-4F08-BD10-6BE77659539B}" type="presOf" srcId="{174267C5-85BA-4DA5-A807-AD90A86A5A55}" destId="{70080EC4-E5EF-45DD-B619-E57A5B75B587}" srcOrd="1" destOrd="0" presId="urn:microsoft.com/office/officeart/2005/8/layout/cycle2"/>
    <dgm:cxn modelId="{FD708578-01E2-4EA8-A59B-3C94369B89FB}" type="presOf" srcId="{BC73159F-A0D5-43AC-ACF1-13A73D9DE3DF}" destId="{1CE5F8A7-3ED6-4B0D-B3E4-E71D09CFC662}" srcOrd="0" destOrd="0" presId="urn:microsoft.com/office/officeart/2005/8/layout/cycle2"/>
    <dgm:cxn modelId="{3BA33581-29E3-41E4-AA2C-597EBE2E82B5}" type="presOf" srcId="{4E6E652E-BAFB-41F2-8367-3944A730C134}" destId="{77962BF9-D8AE-4AF9-BF01-45E17D2DDA6D}" srcOrd="1" destOrd="0" presId="urn:microsoft.com/office/officeart/2005/8/layout/cycle2"/>
    <dgm:cxn modelId="{759A0695-AEC6-4D61-8AA1-6644B22FAD5B}" type="presOf" srcId="{59217957-F23E-4D85-861C-5AF2462C8CF0}" destId="{6B3B5738-A79E-4CC9-8443-DC866A8BB6F8}" srcOrd="1" destOrd="0" presId="urn:microsoft.com/office/officeart/2005/8/layout/cycle2"/>
    <dgm:cxn modelId="{0C1BBE9A-7896-45E1-8EEB-9D5470828704}" srcId="{AF1AA843-BC7E-4D71-9E67-11D6BF62513F}" destId="{72449BC6-689F-419B-9721-30D7FA1EA267}" srcOrd="3" destOrd="0" parTransId="{16D87780-DEDA-42FB-A23B-2D0D0158928D}" sibTransId="{A90AAED5-965E-4B9D-B233-138E8D571CD7}"/>
    <dgm:cxn modelId="{EB49EAA0-3124-4F99-A9AE-79C44D49E561}" srcId="{AF1AA843-BC7E-4D71-9E67-11D6BF62513F}" destId="{B2DF2C41-A7AE-4B59-A1C2-E5110983C636}" srcOrd="1" destOrd="0" parTransId="{36FB1040-F25F-4C82-AB9B-6F0F35FAB019}" sibTransId="{174267C5-85BA-4DA5-A807-AD90A86A5A55}"/>
    <dgm:cxn modelId="{4ADCF1CD-A54D-4E4B-BC72-416DCF5D9EED}" type="presOf" srcId="{174267C5-85BA-4DA5-A807-AD90A86A5A55}" destId="{C02E0131-4820-4EBE-94A1-4053F2F22AD8}" srcOrd="0" destOrd="0" presId="urn:microsoft.com/office/officeart/2005/8/layout/cycle2"/>
    <dgm:cxn modelId="{561E71D3-0C27-4B8F-AF7F-770EBFC62321}" type="presOf" srcId="{59217957-F23E-4D85-861C-5AF2462C8CF0}" destId="{2E807C04-D04C-4F89-BD94-F3796FE19A2F}" srcOrd="0" destOrd="0" presId="urn:microsoft.com/office/officeart/2005/8/layout/cycle2"/>
    <dgm:cxn modelId="{98C827D6-4BE3-4B0C-A388-C6511B17A445}" srcId="{AF1AA843-BC7E-4D71-9E67-11D6BF62513F}" destId="{8FAF5E17-9DEB-422F-861A-8ADDB30BEF42}" srcOrd="2" destOrd="0" parTransId="{98B523D0-F1CC-4C1C-8116-2A354BF7233A}" sibTransId="{4E6E652E-BAFB-41F2-8367-3944A730C134}"/>
    <dgm:cxn modelId="{C6F2C4DB-F03A-40A0-90D0-F7E1BF477E67}" type="presOf" srcId="{BC73159F-A0D5-43AC-ACF1-13A73D9DE3DF}" destId="{F7E9DBF0-351F-453D-A65D-5514406E17EB}" srcOrd="1" destOrd="0" presId="urn:microsoft.com/office/officeart/2005/8/layout/cycle2"/>
    <dgm:cxn modelId="{9C4F08FF-5A31-4B0E-B748-89648E1C0612}" type="presOf" srcId="{5E34C26E-6385-41BA-BF29-56C5280C386D}" destId="{D2A35B8C-E094-4710-8BE7-A225B377C13D}" srcOrd="0" destOrd="0" presId="urn:microsoft.com/office/officeart/2005/8/layout/cycle2"/>
    <dgm:cxn modelId="{31F7E750-4A7A-408B-8751-BAFC8B94DC44}" type="presParOf" srcId="{8B8044B7-1BCC-41E2-B5CE-21B72169EA05}" destId="{D2A35B8C-E094-4710-8BE7-A225B377C13D}" srcOrd="0" destOrd="0" presId="urn:microsoft.com/office/officeart/2005/8/layout/cycle2"/>
    <dgm:cxn modelId="{50E0F434-0D5C-45B0-A014-9631B3B873D5}" type="presParOf" srcId="{8B8044B7-1BCC-41E2-B5CE-21B72169EA05}" destId="{1CE5F8A7-3ED6-4B0D-B3E4-E71D09CFC662}" srcOrd="1" destOrd="0" presId="urn:microsoft.com/office/officeart/2005/8/layout/cycle2"/>
    <dgm:cxn modelId="{AA046292-72D1-475F-9CF2-1D7320377B6B}" type="presParOf" srcId="{1CE5F8A7-3ED6-4B0D-B3E4-E71D09CFC662}" destId="{F7E9DBF0-351F-453D-A65D-5514406E17EB}" srcOrd="0" destOrd="0" presId="urn:microsoft.com/office/officeart/2005/8/layout/cycle2"/>
    <dgm:cxn modelId="{A75CC73E-FBB3-4891-A65F-3AB89430CAC9}" type="presParOf" srcId="{8B8044B7-1BCC-41E2-B5CE-21B72169EA05}" destId="{EDC3B854-4C44-4FAF-95F6-80D708B3260D}" srcOrd="2" destOrd="0" presId="urn:microsoft.com/office/officeart/2005/8/layout/cycle2"/>
    <dgm:cxn modelId="{68C91C7C-5BB6-4EA4-9193-590BCB1BA24E}" type="presParOf" srcId="{8B8044B7-1BCC-41E2-B5CE-21B72169EA05}" destId="{C02E0131-4820-4EBE-94A1-4053F2F22AD8}" srcOrd="3" destOrd="0" presId="urn:microsoft.com/office/officeart/2005/8/layout/cycle2"/>
    <dgm:cxn modelId="{A60EA576-43E5-44E7-9562-CE49FC1841AD}" type="presParOf" srcId="{C02E0131-4820-4EBE-94A1-4053F2F22AD8}" destId="{70080EC4-E5EF-45DD-B619-E57A5B75B587}" srcOrd="0" destOrd="0" presId="urn:microsoft.com/office/officeart/2005/8/layout/cycle2"/>
    <dgm:cxn modelId="{2FA317A6-7433-473C-B735-05395F2B5551}" type="presParOf" srcId="{8B8044B7-1BCC-41E2-B5CE-21B72169EA05}" destId="{11F1CC0C-BDA0-44B5-AEE9-B7EC03CB16AB}" srcOrd="4" destOrd="0" presId="urn:microsoft.com/office/officeart/2005/8/layout/cycle2"/>
    <dgm:cxn modelId="{4C9F18E7-30E9-4632-831F-EF9026D41180}" type="presParOf" srcId="{8B8044B7-1BCC-41E2-B5CE-21B72169EA05}" destId="{5DB4F9FA-38D7-46A9-9FE3-014FB1F07324}" srcOrd="5" destOrd="0" presId="urn:microsoft.com/office/officeart/2005/8/layout/cycle2"/>
    <dgm:cxn modelId="{427510B5-6F08-4CF7-9375-787E8C2F5E19}" type="presParOf" srcId="{5DB4F9FA-38D7-46A9-9FE3-014FB1F07324}" destId="{77962BF9-D8AE-4AF9-BF01-45E17D2DDA6D}" srcOrd="0" destOrd="0" presId="urn:microsoft.com/office/officeart/2005/8/layout/cycle2"/>
    <dgm:cxn modelId="{4A5E8CBA-8A67-4666-B726-20E1327283B9}" type="presParOf" srcId="{8B8044B7-1BCC-41E2-B5CE-21B72169EA05}" destId="{0B42817A-F8D5-4DA3-9185-1048DE7D05AD}" srcOrd="6" destOrd="0" presId="urn:microsoft.com/office/officeart/2005/8/layout/cycle2"/>
    <dgm:cxn modelId="{4AFA26B3-7742-42E2-9432-8B0262F58F85}" type="presParOf" srcId="{8B8044B7-1BCC-41E2-B5CE-21B72169EA05}" destId="{7CB46E4A-B77C-47C9-AECF-7998661F7C54}" srcOrd="7" destOrd="0" presId="urn:microsoft.com/office/officeart/2005/8/layout/cycle2"/>
    <dgm:cxn modelId="{48F6C173-CBDD-4A65-87BA-4DA9DE11C521}" type="presParOf" srcId="{7CB46E4A-B77C-47C9-AECF-7998661F7C54}" destId="{B8BE68AD-0008-4266-8F9A-CCF1AC1A195B}" srcOrd="0" destOrd="0" presId="urn:microsoft.com/office/officeart/2005/8/layout/cycle2"/>
    <dgm:cxn modelId="{1045B858-DB68-43DC-85F7-EDA1240257C0}" type="presParOf" srcId="{8B8044B7-1BCC-41E2-B5CE-21B72169EA05}" destId="{27D97D52-BB89-411D-9118-B164B8D1C881}" srcOrd="8" destOrd="0" presId="urn:microsoft.com/office/officeart/2005/8/layout/cycle2"/>
    <dgm:cxn modelId="{7766F30F-6F58-48E0-AECB-53DD63D2AC36}" type="presParOf" srcId="{8B8044B7-1BCC-41E2-B5CE-21B72169EA05}" destId="{2E807C04-D04C-4F89-BD94-F3796FE19A2F}" srcOrd="9" destOrd="0" presId="urn:microsoft.com/office/officeart/2005/8/layout/cycle2"/>
    <dgm:cxn modelId="{09BD04C0-44D9-459F-BE65-7A351B65C5A8}" type="presParOf" srcId="{2E807C04-D04C-4F89-BD94-F3796FE19A2F}" destId="{6B3B5738-A79E-4CC9-8443-DC866A8BB6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6384A-860B-4479-96D0-2A46C06034C3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99473197-D902-46E9-954C-F623A397056C}">
      <dgm:prSet phldrT="[Text]" custT="1"/>
      <dgm:spPr/>
      <dgm:t>
        <a:bodyPr/>
        <a:lstStyle/>
        <a:p>
          <a:r>
            <a:rPr lang="ro-RO" sz="1000" dirty="0">
              <a:latin typeface="Trebuchet MS" panose="020B0603020202020204" pitchFamily="34" charset="0"/>
            </a:rPr>
            <a:t>spațiu vs.distanțare fizică</a:t>
          </a:r>
        </a:p>
      </dgm:t>
    </dgm:pt>
    <dgm:pt modelId="{E8A09775-9F11-43EE-B71C-10CF48670C62}" type="parTrans" cxnId="{FE0825D5-6409-49AE-AF4D-58ABCA08811A}">
      <dgm:prSet/>
      <dgm:spPr/>
      <dgm:t>
        <a:bodyPr/>
        <a:lstStyle/>
        <a:p>
          <a:endParaRPr lang="ro-RO"/>
        </a:p>
      </dgm:t>
    </dgm:pt>
    <dgm:pt modelId="{E65BA9AE-5BCF-433E-9715-DAB19A5781DC}" type="sibTrans" cxnId="{FE0825D5-6409-49AE-AF4D-58ABCA08811A}">
      <dgm:prSet/>
      <dgm:spPr/>
      <dgm:t>
        <a:bodyPr/>
        <a:lstStyle/>
        <a:p>
          <a:endParaRPr lang="ro-RO"/>
        </a:p>
      </dgm:t>
    </dgm:pt>
    <dgm:pt modelId="{E1441481-13D3-440C-BED1-460A75A2A0EC}">
      <dgm:prSet phldrT="[Text]" custT="1"/>
      <dgm:spPr/>
      <dgm:t>
        <a:bodyPr/>
        <a:lstStyle/>
        <a:p>
          <a:r>
            <a:rPr lang="ro-RO" sz="1000" dirty="0">
              <a:latin typeface="Trebuchet MS" panose="020B0603020202020204" pitchFamily="34" charset="0"/>
            </a:rPr>
            <a:t>trasee funcționale</a:t>
          </a:r>
        </a:p>
      </dgm:t>
    </dgm:pt>
    <dgm:pt modelId="{C14EDA34-E1CE-47EB-B302-A32AE0845D7B}" type="parTrans" cxnId="{3C70EEBE-39CA-4012-A9DC-E1DDD28E10F8}">
      <dgm:prSet/>
      <dgm:spPr/>
      <dgm:t>
        <a:bodyPr/>
        <a:lstStyle/>
        <a:p>
          <a:endParaRPr lang="ro-RO"/>
        </a:p>
      </dgm:t>
    </dgm:pt>
    <dgm:pt modelId="{DFBDBF15-3621-4C55-A0F3-7BCEF8C28588}" type="sibTrans" cxnId="{3C70EEBE-39CA-4012-A9DC-E1DDD28E10F8}">
      <dgm:prSet/>
      <dgm:spPr/>
      <dgm:t>
        <a:bodyPr/>
        <a:lstStyle/>
        <a:p>
          <a:endParaRPr lang="ro-RO"/>
        </a:p>
      </dgm:t>
    </dgm:pt>
    <dgm:pt modelId="{E9E282D5-C1D8-4439-87C2-C5244A94E1D8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igienizare permanentă</a:t>
          </a:r>
        </a:p>
      </dgm:t>
    </dgm:pt>
    <dgm:pt modelId="{8EFC6CFB-0B00-4179-A344-71D21713A1C7}" type="parTrans" cxnId="{1607A12D-31A9-4C09-AFD4-D45305BE0C53}">
      <dgm:prSet/>
      <dgm:spPr/>
      <dgm:t>
        <a:bodyPr/>
        <a:lstStyle/>
        <a:p>
          <a:endParaRPr lang="ro-RO"/>
        </a:p>
      </dgm:t>
    </dgm:pt>
    <dgm:pt modelId="{A1915C0B-D403-418F-AEB0-8ECC38E1A32E}" type="sibTrans" cxnId="{1607A12D-31A9-4C09-AFD4-D45305BE0C53}">
      <dgm:prSet/>
      <dgm:spPr/>
      <dgm:t>
        <a:bodyPr/>
        <a:lstStyle/>
        <a:p>
          <a:endParaRPr lang="ro-RO"/>
        </a:p>
      </dgm:t>
    </dgm:pt>
    <dgm:pt modelId="{E8FAB749-E611-4756-BAD7-5524D0EC2CF6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achiziții servicii internet</a:t>
          </a:r>
        </a:p>
      </dgm:t>
    </dgm:pt>
    <dgm:pt modelId="{31E6D168-C222-4545-B1AF-42463958914E}" type="parTrans" cxnId="{4F5C36B7-51BC-40F5-8B7C-07CFBD31D2FA}">
      <dgm:prSet/>
      <dgm:spPr/>
      <dgm:t>
        <a:bodyPr/>
        <a:lstStyle/>
        <a:p>
          <a:endParaRPr lang="ro-RO"/>
        </a:p>
      </dgm:t>
    </dgm:pt>
    <dgm:pt modelId="{DA70B9FD-F2C9-4C41-B85A-D5517FCF91F6}" type="sibTrans" cxnId="{4F5C36B7-51BC-40F5-8B7C-07CFBD31D2FA}">
      <dgm:prSet/>
      <dgm:spPr/>
      <dgm:t>
        <a:bodyPr/>
        <a:lstStyle/>
        <a:p>
          <a:endParaRPr lang="ro-RO"/>
        </a:p>
      </dgm:t>
    </dgm:pt>
    <dgm:pt modelId="{42551EE5-F209-46F8-BA46-39669E41BA75}">
      <dgm:prSet phldrT="[Text]" custT="1"/>
      <dgm:spPr/>
      <dgm:t>
        <a:bodyPr/>
        <a:lstStyle/>
        <a:p>
          <a:r>
            <a:rPr lang="ro-RO" sz="1000" dirty="0">
              <a:latin typeface="Trebuchet MS" panose="020B0603020202020204" pitchFamily="34" charset="0"/>
            </a:rPr>
            <a:t>reparații/ </a:t>
          </a:r>
          <a:r>
            <a:rPr lang="ro-RO" sz="1000" dirty="0">
              <a:solidFill>
                <a:schemeClr val="bg1"/>
              </a:solidFill>
              <a:latin typeface="Trebuchet MS" panose="020B0603020202020204" pitchFamily="34" charset="0"/>
            </a:rPr>
            <a:t>extinderi/</a:t>
          </a:r>
        </a:p>
        <a:p>
          <a:r>
            <a:rPr lang="ro-RO" sz="1000" dirty="0">
              <a:solidFill>
                <a:schemeClr val="bg1"/>
              </a:solidFill>
              <a:latin typeface="Trebuchet MS" panose="020B0603020202020204" pitchFamily="34" charset="0"/>
            </a:rPr>
            <a:t>aciziție de noi spații</a:t>
          </a:r>
        </a:p>
      </dgm:t>
    </dgm:pt>
    <dgm:pt modelId="{B3EFC71D-0B3A-4AEC-90B8-907BECDD0999}" type="parTrans" cxnId="{56AF9369-E479-4A62-B4A3-D5F7987E4416}">
      <dgm:prSet/>
      <dgm:spPr/>
      <dgm:t>
        <a:bodyPr/>
        <a:lstStyle/>
        <a:p>
          <a:endParaRPr lang="ro-RO"/>
        </a:p>
      </dgm:t>
    </dgm:pt>
    <dgm:pt modelId="{24A676ED-276D-40CA-939A-9295DFB5BC1D}" type="sibTrans" cxnId="{56AF9369-E479-4A62-B4A3-D5F7987E4416}">
      <dgm:prSet/>
      <dgm:spPr/>
      <dgm:t>
        <a:bodyPr/>
        <a:lstStyle/>
        <a:p>
          <a:endParaRPr lang="ro-RO"/>
        </a:p>
      </dgm:t>
    </dgm:pt>
    <dgm:pt modelId="{EBA94EAF-108A-47C3-8AAA-833FF9783CB2}" type="pres">
      <dgm:prSet presAssocID="{A1D6384A-860B-4479-96D0-2A46C06034C3}" presName="cycle" presStyleCnt="0">
        <dgm:presLayoutVars>
          <dgm:dir/>
          <dgm:resizeHandles val="exact"/>
        </dgm:presLayoutVars>
      </dgm:prSet>
      <dgm:spPr/>
    </dgm:pt>
    <dgm:pt modelId="{A1B4A2C4-30C0-41FA-961B-ACB1FD6AD4D2}" type="pres">
      <dgm:prSet presAssocID="{99473197-D902-46E9-954C-F623A397056C}" presName="node" presStyleLbl="node1" presStyleIdx="0" presStyleCnt="5" custScaleX="120295">
        <dgm:presLayoutVars>
          <dgm:bulletEnabled val="1"/>
        </dgm:presLayoutVars>
      </dgm:prSet>
      <dgm:spPr/>
    </dgm:pt>
    <dgm:pt modelId="{C5ABBB8E-7451-4853-8675-C0C58C743465}" type="pres">
      <dgm:prSet presAssocID="{E65BA9AE-5BCF-433E-9715-DAB19A5781DC}" presName="sibTrans" presStyleLbl="sibTrans2D1" presStyleIdx="0" presStyleCnt="5"/>
      <dgm:spPr/>
    </dgm:pt>
    <dgm:pt modelId="{C1883D11-0363-447B-8C4D-91011DA5D63C}" type="pres">
      <dgm:prSet presAssocID="{E65BA9AE-5BCF-433E-9715-DAB19A5781DC}" presName="connectorText" presStyleLbl="sibTrans2D1" presStyleIdx="0" presStyleCnt="5"/>
      <dgm:spPr/>
    </dgm:pt>
    <dgm:pt modelId="{EEB2170A-5611-46E6-94DA-0AE746186337}" type="pres">
      <dgm:prSet presAssocID="{E1441481-13D3-440C-BED1-460A75A2A0EC}" presName="node" presStyleLbl="node1" presStyleIdx="1" presStyleCnt="5" custScaleX="109400">
        <dgm:presLayoutVars>
          <dgm:bulletEnabled val="1"/>
        </dgm:presLayoutVars>
      </dgm:prSet>
      <dgm:spPr/>
    </dgm:pt>
    <dgm:pt modelId="{B87615E8-C706-4C00-80FB-EEE586DD8AA4}" type="pres">
      <dgm:prSet presAssocID="{DFBDBF15-3621-4C55-A0F3-7BCEF8C28588}" presName="sibTrans" presStyleLbl="sibTrans2D1" presStyleIdx="1" presStyleCnt="5"/>
      <dgm:spPr/>
    </dgm:pt>
    <dgm:pt modelId="{8A4398F2-A72B-4876-AFCA-AA1F14660739}" type="pres">
      <dgm:prSet presAssocID="{DFBDBF15-3621-4C55-A0F3-7BCEF8C28588}" presName="connectorText" presStyleLbl="sibTrans2D1" presStyleIdx="1" presStyleCnt="5"/>
      <dgm:spPr/>
    </dgm:pt>
    <dgm:pt modelId="{1F66D2EC-C8E7-4312-87E4-FB61E2D75E52}" type="pres">
      <dgm:prSet presAssocID="{E9E282D5-C1D8-4439-87C2-C5244A94E1D8}" presName="node" presStyleLbl="node1" presStyleIdx="2" presStyleCnt="5" custScaleX="110167">
        <dgm:presLayoutVars>
          <dgm:bulletEnabled val="1"/>
        </dgm:presLayoutVars>
      </dgm:prSet>
      <dgm:spPr/>
    </dgm:pt>
    <dgm:pt modelId="{77D00A32-143B-4922-8586-76EE25070138}" type="pres">
      <dgm:prSet presAssocID="{A1915C0B-D403-418F-AEB0-8ECC38E1A32E}" presName="sibTrans" presStyleLbl="sibTrans2D1" presStyleIdx="2" presStyleCnt="5"/>
      <dgm:spPr/>
    </dgm:pt>
    <dgm:pt modelId="{BF3CC983-9AC8-42C8-A8E7-0AD6D2184E10}" type="pres">
      <dgm:prSet presAssocID="{A1915C0B-D403-418F-AEB0-8ECC38E1A32E}" presName="connectorText" presStyleLbl="sibTrans2D1" presStyleIdx="2" presStyleCnt="5"/>
      <dgm:spPr/>
    </dgm:pt>
    <dgm:pt modelId="{B977303D-0B92-494D-A720-5EAA221C4E97}" type="pres">
      <dgm:prSet presAssocID="{E8FAB749-E611-4756-BAD7-5524D0EC2CF6}" presName="node" presStyleLbl="node1" presStyleIdx="3" presStyleCnt="5" custScaleX="116083">
        <dgm:presLayoutVars>
          <dgm:bulletEnabled val="1"/>
        </dgm:presLayoutVars>
      </dgm:prSet>
      <dgm:spPr/>
    </dgm:pt>
    <dgm:pt modelId="{635D4074-84F1-427B-84E3-E5D75F54C0FC}" type="pres">
      <dgm:prSet presAssocID="{DA70B9FD-F2C9-4C41-B85A-D5517FCF91F6}" presName="sibTrans" presStyleLbl="sibTrans2D1" presStyleIdx="3" presStyleCnt="5"/>
      <dgm:spPr/>
    </dgm:pt>
    <dgm:pt modelId="{135A9BAA-0542-482C-863E-8D37B987181B}" type="pres">
      <dgm:prSet presAssocID="{DA70B9FD-F2C9-4C41-B85A-D5517FCF91F6}" presName="connectorText" presStyleLbl="sibTrans2D1" presStyleIdx="3" presStyleCnt="5"/>
      <dgm:spPr/>
    </dgm:pt>
    <dgm:pt modelId="{5E456FD0-2184-4EFB-A1F4-E36999A95802}" type="pres">
      <dgm:prSet presAssocID="{42551EE5-F209-46F8-BA46-39669E41BA75}" presName="node" presStyleLbl="node1" presStyleIdx="4" presStyleCnt="5" custScaleX="110632" custRadScaleRad="100464" custRadScaleInc="2213">
        <dgm:presLayoutVars>
          <dgm:bulletEnabled val="1"/>
        </dgm:presLayoutVars>
      </dgm:prSet>
      <dgm:spPr/>
    </dgm:pt>
    <dgm:pt modelId="{4B5579DE-031F-4148-971F-527D9EA93195}" type="pres">
      <dgm:prSet presAssocID="{24A676ED-276D-40CA-939A-9295DFB5BC1D}" presName="sibTrans" presStyleLbl="sibTrans2D1" presStyleIdx="4" presStyleCnt="5"/>
      <dgm:spPr/>
    </dgm:pt>
    <dgm:pt modelId="{2C5820B8-64FE-4EC9-941B-BA8FED43DD34}" type="pres">
      <dgm:prSet presAssocID="{24A676ED-276D-40CA-939A-9295DFB5BC1D}" presName="connectorText" presStyleLbl="sibTrans2D1" presStyleIdx="4" presStyleCnt="5"/>
      <dgm:spPr/>
    </dgm:pt>
  </dgm:ptLst>
  <dgm:cxnLst>
    <dgm:cxn modelId="{5076A61C-7DE4-4B1D-B889-B69BF1620EA5}" type="presOf" srcId="{E9E282D5-C1D8-4439-87C2-C5244A94E1D8}" destId="{1F66D2EC-C8E7-4312-87E4-FB61E2D75E52}" srcOrd="0" destOrd="0" presId="urn:microsoft.com/office/officeart/2005/8/layout/cycle2"/>
    <dgm:cxn modelId="{E0B4B526-9B58-4A0F-A6C9-C63F33872263}" type="presOf" srcId="{DA70B9FD-F2C9-4C41-B85A-D5517FCF91F6}" destId="{635D4074-84F1-427B-84E3-E5D75F54C0FC}" srcOrd="0" destOrd="0" presId="urn:microsoft.com/office/officeart/2005/8/layout/cycle2"/>
    <dgm:cxn modelId="{1607A12D-31A9-4C09-AFD4-D45305BE0C53}" srcId="{A1D6384A-860B-4479-96D0-2A46C06034C3}" destId="{E9E282D5-C1D8-4439-87C2-C5244A94E1D8}" srcOrd="2" destOrd="0" parTransId="{8EFC6CFB-0B00-4179-A344-71D21713A1C7}" sibTransId="{A1915C0B-D403-418F-AEB0-8ECC38E1A32E}"/>
    <dgm:cxn modelId="{82063034-3944-46B5-889A-9AE349366101}" type="presOf" srcId="{DFBDBF15-3621-4C55-A0F3-7BCEF8C28588}" destId="{8A4398F2-A72B-4876-AFCA-AA1F14660739}" srcOrd="1" destOrd="0" presId="urn:microsoft.com/office/officeart/2005/8/layout/cycle2"/>
    <dgm:cxn modelId="{B7395339-1C91-4063-AFF6-B98DE6E0A4F2}" type="presOf" srcId="{A1915C0B-D403-418F-AEB0-8ECC38E1A32E}" destId="{77D00A32-143B-4922-8586-76EE25070138}" srcOrd="0" destOrd="0" presId="urn:microsoft.com/office/officeart/2005/8/layout/cycle2"/>
    <dgm:cxn modelId="{55B1015D-49CF-4A01-939B-023BE50C859F}" type="presOf" srcId="{42551EE5-F209-46F8-BA46-39669E41BA75}" destId="{5E456FD0-2184-4EFB-A1F4-E36999A95802}" srcOrd="0" destOrd="0" presId="urn:microsoft.com/office/officeart/2005/8/layout/cycle2"/>
    <dgm:cxn modelId="{56AF9369-E479-4A62-B4A3-D5F7987E4416}" srcId="{A1D6384A-860B-4479-96D0-2A46C06034C3}" destId="{42551EE5-F209-46F8-BA46-39669E41BA75}" srcOrd="4" destOrd="0" parTransId="{B3EFC71D-0B3A-4AEC-90B8-907BECDD0999}" sibTransId="{24A676ED-276D-40CA-939A-9295DFB5BC1D}"/>
    <dgm:cxn modelId="{626BAE69-B8ED-49D7-9CE0-5997836105EE}" type="presOf" srcId="{A1915C0B-D403-418F-AEB0-8ECC38E1A32E}" destId="{BF3CC983-9AC8-42C8-A8E7-0AD6D2184E10}" srcOrd="1" destOrd="0" presId="urn:microsoft.com/office/officeart/2005/8/layout/cycle2"/>
    <dgm:cxn modelId="{FDA7C451-620E-4F81-80D6-EC5E7BD3195C}" type="presOf" srcId="{DA70B9FD-F2C9-4C41-B85A-D5517FCF91F6}" destId="{135A9BAA-0542-482C-863E-8D37B987181B}" srcOrd="1" destOrd="0" presId="urn:microsoft.com/office/officeart/2005/8/layout/cycle2"/>
    <dgm:cxn modelId="{3C7E4E73-65C3-41C6-888C-048361FB1A8C}" type="presOf" srcId="{E65BA9AE-5BCF-433E-9715-DAB19A5781DC}" destId="{C1883D11-0363-447B-8C4D-91011DA5D63C}" srcOrd="1" destOrd="0" presId="urn:microsoft.com/office/officeart/2005/8/layout/cycle2"/>
    <dgm:cxn modelId="{2E1C3C82-9C18-4A5B-808E-F6D783E6ED80}" type="presOf" srcId="{E8FAB749-E611-4756-BAD7-5524D0EC2CF6}" destId="{B977303D-0B92-494D-A720-5EAA221C4E97}" srcOrd="0" destOrd="0" presId="urn:microsoft.com/office/officeart/2005/8/layout/cycle2"/>
    <dgm:cxn modelId="{D6366CA2-97B8-456B-A2FA-3B73C45BB186}" type="presOf" srcId="{E65BA9AE-5BCF-433E-9715-DAB19A5781DC}" destId="{C5ABBB8E-7451-4853-8675-C0C58C743465}" srcOrd="0" destOrd="0" presId="urn:microsoft.com/office/officeart/2005/8/layout/cycle2"/>
    <dgm:cxn modelId="{929EF3A9-1585-47BC-B329-AFC2C7D3DA20}" type="presOf" srcId="{DFBDBF15-3621-4C55-A0F3-7BCEF8C28588}" destId="{B87615E8-C706-4C00-80FB-EEE586DD8AA4}" srcOrd="0" destOrd="0" presId="urn:microsoft.com/office/officeart/2005/8/layout/cycle2"/>
    <dgm:cxn modelId="{61DE70AD-568D-4880-9857-CD7A94777C9C}" type="presOf" srcId="{A1D6384A-860B-4479-96D0-2A46C06034C3}" destId="{EBA94EAF-108A-47C3-8AAA-833FF9783CB2}" srcOrd="0" destOrd="0" presId="urn:microsoft.com/office/officeart/2005/8/layout/cycle2"/>
    <dgm:cxn modelId="{6C623AB0-0922-4761-9DC9-DD185B62918A}" type="presOf" srcId="{99473197-D902-46E9-954C-F623A397056C}" destId="{A1B4A2C4-30C0-41FA-961B-ACB1FD6AD4D2}" srcOrd="0" destOrd="0" presId="urn:microsoft.com/office/officeart/2005/8/layout/cycle2"/>
    <dgm:cxn modelId="{4F5C36B7-51BC-40F5-8B7C-07CFBD31D2FA}" srcId="{A1D6384A-860B-4479-96D0-2A46C06034C3}" destId="{E8FAB749-E611-4756-BAD7-5524D0EC2CF6}" srcOrd="3" destOrd="0" parTransId="{31E6D168-C222-4545-B1AF-42463958914E}" sibTransId="{DA70B9FD-F2C9-4C41-B85A-D5517FCF91F6}"/>
    <dgm:cxn modelId="{3C70EEBE-39CA-4012-A9DC-E1DDD28E10F8}" srcId="{A1D6384A-860B-4479-96D0-2A46C06034C3}" destId="{E1441481-13D3-440C-BED1-460A75A2A0EC}" srcOrd="1" destOrd="0" parTransId="{C14EDA34-E1CE-47EB-B302-A32AE0845D7B}" sibTransId="{DFBDBF15-3621-4C55-A0F3-7BCEF8C28588}"/>
    <dgm:cxn modelId="{FE0825D5-6409-49AE-AF4D-58ABCA08811A}" srcId="{A1D6384A-860B-4479-96D0-2A46C06034C3}" destId="{99473197-D902-46E9-954C-F623A397056C}" srcOrd="0" destOrd="0" parTransId="{E8A09775-9F11-43EE-B71C-10CF48670C62}" sibTransId="{E65BA9AE-5BCF-433E-9715-DAB19A5781DC}"/>
    <dgm:cxn modelId="{CA66B8E3-D55D-476E-841A-F8D8C2CE7931}" type="presOf" srcId="{24A676ED-276D-40CA-939A-9295DFB5BC1D}" destId="{4B5579DE-031F-4148-971F-527D9EA93195}" srcOrd="0" destOrd="0" presId="urn:microsoft.com/office/officeart/2005/8/layout/cycle2"/>
    <dgm:cxn modelId="{F0C14AF0-0C04-4B41-959B-D5002A8143DE}" type="presOf" srcId="{E1441481-13D3-440C-BED1-460A75A2A0EC}" destId="{EEB2170A-5611-46E6-94DA-0AE746186337}" srcOrd="0" destOrd="0" presId="urn:microsoft.com/office/officeart/2005/8/layout/cycle2"/>
    <dgm:cxn modelId="{2FE0CBF7-2F3E-4F0E-BFC1-124E453D065B}" type="presOf" srcId="{24A676ED-276D-40CA-939A-9295DFB5BC1D}" destId="{2C5820B8-64FE-4EC9-941B-BA8FED43DD34}" srcOrd="1" destOrd="0" presId="urn:microsoft.com/office/officeart/2005/8/layout/cycle2"/>
    <dgm:cxn modelId="{A34AFB4D-D9F3-4839-AB50-783C329BA59C}" type="presParOf" srcId="{EBA94EAF-108A-47C3-8AAA-833FF9783CB2}" destId="{A1B4A2C4-30C0-41FA-961B-ACB1FD6AD4D2}" srcOrd="0" destOrd="0" presId="urn:microsoft.com/office/officeart/2005/8/layout/cycle2"/>
    <dgm:cxn modelId="{F2370301-20FE-4574-AECF-7F5FDB411FD9}" type="presParOf" srcId="{EBA94EAF-108A-47C3-8AAA-833FF9783CB2}" destId="{C5ABBB8E-7451-4853-8675-C0C58C743465}" srcOrd="1" destOrd="0" presId="urn:microsoft.com/office/officeart/2005/8/layout/cycle2"/>
    <dgm:cxn modelId="{A7EE1727-9390-4926-AE7E-376E257D92AD}" type="presParOf" srcId="{C5ABBB8E-7451-4853-8675-C0C58C743465}" destId="{C1883D11-0363-447B-8C4D-91011DA5D63C}" srcOrd="0" destOrd="0" presId="urn:microsoft.com/office/officeart/2005/8/layout/cycle2"/>
    <dgm:cxn modelId="{F3336693-FEC2-4B9C-8060-1C650DE74F79}" type="presParOf" srcId="{EBA94EAF-108A-47C3-8AAA-833FF9783CB2}" destId="{EEB2170A-5611-46E6-94DA-0AE746186337}" srcOrd="2" destOrd="0" presId="urn:microsoft.com/office/officeart/2005/8/layout/cycle2"/>
    <dgm:cxn modelId="{E1EAD426-C5F1-49E0-9049-AD214F9215BD}" type="presParOf" srcId="{EBA94EAF-108A-47C3-8AAA-833FF9783CB2}" destId="{B87615E8-C706-4C00-80FB-EEE586DD8AA4}" srcOrd="3" destOrd="0" presId="urn:microsoft.com/office/officeart/2005/8/layout/cycle2"/>
    <dgm:cxn modelId="{0291986F-3D43-4B2B-9B9F-8DDB17637CDD}" type="presParOf" srcId="{B87615E8-C706-4C00-80FB-EEE586DD8AA4}" destId="{8A4398F2-A72B-4876-AFCA-AA1F14660739}" srcOrd="0" destOrd="0" presId="urn:microsoft.com/office/officeart/2005/8/layout/cycle2"/>
    <dgm:cxn modelId="{87E6D086-0172-44CD-9F81-C348F0FF0EAC}" type="presParOf" srcId="{EBA94EAF-108A-47C3-8AAA-833FF9783CB2}" destId="{1F66D2EC-C8E7-4312-87E4-FB61E2D75E52}" srcOrd="4" destOrd="0" presId="urn:microsoft.com/office/officeart/2005/8/layout/cycle2"/>
    <dgm:cxn modelId="{FB6B1225-D03E-46AF-935D-92B4BC11395A}" type="presParOf" srcId="{EBA94EAF-108A-47C3-8AAA-833FF9783CB2}" destId="{77D00A32-143B-4922-8586-76EE25070138}" srcOrd="5" destOrd="0" presId="urn:microsoft.com/office/officeart/2005/8/layout/cycle2"/>
    <dgm:cxn modelId="{A2203F21-EA09-4D46-B396-AFDEFDA3BB86}" type="presParOf" srcId="{77D00A32-143B-4922-8586-76EE25070138}" destId="{BF3CC983-9AC8-42C8-A8E7-0AD6D2184E10}" srcOrd="0" destOrd="0" presId="urn:microsoft.com/office/officeart/2005/8/layout/cycle2"/>
    <dgm:cxn modelId="{6010E970-5DEA-4B11-84FE-BF8D7A848649}" type="presParOf" srcId="{EBA94EAF-108A-47C3-8AAA-833FF9783CB2}" destId="{B977303D-0B92-494D-A720-5EAA221C4E97}" srcOrd="6" destOrd="0" presId="urn:microsoft.com/office/officeart/2005/8/layout/cycle2"/>
    <dgm:cxn modelId="{3EFE216A-E374-4262-97F8-920D51628E35}" type="presParOf" srcId="{EBA94EAF-108A-47C3-8AAA-833FF9783CB2}" destId="{635D4074-84F1-427B-84E3-E5D75F54C0FC}" srcOrd="7" destOrd="0" presId="urn:microsoft.com/office/officeart/2005/8/layout/cycle2"/>
    <dgm:cxn modelId="{B025C256-B5ED-4188-ADB4-D813A9F577E9}" type="presParOf" srcId="{635D4074-84F1-427B-84E3-E5D75F54C0FC}" destId="{135A9BAA-0542-482C-863E-8D37B987181B}" srcOrd="0" destOrd="0" presId="urn:microsoft.com/office/officeart/2005/8/layout/cycle2"/>
    <dgm:cxn modelId="{4270E34B-572B-4CC3-89BC-C2BD70D6BA24}" type="presParOf" srcId="{EBA94EAF-108A-47C3-8AAA-833FF9783CB2}" destId="{5E456FD0-2184-4EFB-A1F4-E36999A95802}" srcOrd="8" destOrd="0" presId="urn:microsoft.com/office/officeart/2005/8/layout/cycle2"/>
    <dgm:cxn modelId="{02EFDE15-6AA6-4DD2-B85F-AC48715E6AA7}" type="presParOf" srcId="{EBA94EAF-108A-47C3-8AAA-833FF9783CB2}" destId="{4B5579DE-031F-4148-971F-527D9EA93195}" srcOrd="9" destOrd="0" presId="urn:microsoft.com/office/officeart/2005/8/layout/cycle2"/>
    <dgm:cxn modelId="{A74D2BCF-BF3B-4AC7-A9E1-021C8A03CFBB}" type="presParOf" srcId="{4B5579DE-031F-4148-971F-527D9EA93195}" destId="{2C5820B8-64FE-4EC9-941B-BA8FED43DD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B404B-F36E-4B2E-BB28-1604E78465EA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02E2F9E7-3A8A-469C-979A-AB67B46118A6}">
      <dgm:prSet phldrT="[Text]" custT="1"/>
      <dgm:spPr/>
      <dgm:t>
        <a:bodyPr/>
        <a:lstStyle/>
        <a:p>
          <a:r>
            <a:rPr lang="ro-RO" sz="1200" b="1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rPr>
            <a:t>PLANIFICARE CALENDARISTICĂ</a:t>
          </a:r>
        </a:p>
      </dgm:t>
    </dgm:pt>
    <dgm:pt modelId="{9F3E1362-11DD-4822-A7CA-96D10F144E10}" type="parTrans" cxnId="{91CB4A6A-65A3-4B5C-9DBE-39CE1FA34F77}">
      <dgm:prSet/>
      <dgm:spPr/>
      <dgm:t>
        <a:bodyPr/>
        <a:lstStyle/>
        <a:p>
          <a:endParaRPr lang="ro-RO"/>
        </a:p>
      </dgm:t>
    </dgm:pt>
    <dgm:pt modelId="{065A310E-E2B3-4875-A529-A873C77F6E64}" type="sibTrans" cxnId="{91CB4A6A-65A3-4B5C-9DBE-39CE1FA34F77}">
      <dgm:prSet/>
      <dgm:spPr/>
      <dgm:t>
        <a:bodyPr/>
        <a:lstStyle/>
        <a:p>
          <a:endParaRPr lang="ro-RO"/>
        </a:p>
      </dgm:t>
    </dgm:pt>
    <dgm:pt modelId="{98AA6B8A-CA79-4865-AD79-9FD42DBBF6D1}">
      <dgm:prSet phldrT="[Text]" custT="1"/>
      <dgm:spPr/>
      <dgm:t>
        <a:bodyPr/>
        <a:lstStyle/>
        <a:p>
          <a:pPr algn="just"/>
          <a:r>
            <a:rPr lang="ro-RO" sz="1100">
              <a:latin typeface="Trebuchet MS" panose="020B0603020202020204" pitchFamily="34" charset="0"/>
            </a:rPr>
            <a:t> </a:t>
          </a:r>
          <a:r>
            <a:rPr lang="ro-RO" sz="1100">
              <a:solidFill>
                <a:srgbClr val="7030A0"/>
              </a:solidFill>
              <a:latin typeface="Trebuchet MS" panose="020B0603020202020204" pitchFamily="34" charset="0"/>
            </a:rPr>
            <a:t>temele anuale de studiu</a:t>
          </a:r>
        </a:p>
      </dgm:t>
    </dgm:pt>
    <dgm:pt modelId="{717BFCC3-AB55-480B-B996-4EF75E64EE49}" type="parTrans" cxnId="{84C07982-0386-4CC5-94BF-B5D2E6AA6F22}">
      <dgm:prSet/>
      <dgm:spPr/>
      <dgm:t>
        <a:bodyPr/>
        <a:lstStyle/>
        <a:p>
          <a:endParaRPr lang="ro-RO"/>
        </a:p>
      </dgm:t>
    </dgm:pt>
    <dgm:pt modelId="{07576D7A-D073-4B82-B8C8-3617FB8FDCC6}" type="sibTrans" cxnId="{84C07982-0386-4CC5-94BF-B5D2E6AA6F22}">
      <dgm:prSet/>
      <dgm:spPr/>
      <dgm:t>
        <a:bodyPr/>
        <a:lstStyle/>
        <a:p>
          <a:endParaRPr lang="ro-RO"/>
        </a:p>
      </dgm:t>
    </dgm:pt>
    <dgm:pt modelId="{F69CFA13-A6CF-4097-9367-C33148A32518}">
      <dgm:prSet phldrT="[Text]" custT="1"/>
      <dgm:spPr/>
      <dgm:t>
        <a:bodyPr/>
        <a:lstStyle/>
        <a:p>
          <a:pPr algn="just"/>
          <a:r>
            <a:rPr lang="ro-RO" sz="1100">
              <a:solidFill>
                <a:srgbClr val="7030A0"/>
              </a:solidFill>
              <a:latin typeface="Trebuchet MS" panose="020B0603020202020204" pitchFamily="34" charset="0"/>
            </a:rPr>
            <a:t> domeniile de dezvoltare</a:t>
          </a:r>
        </a:p>
      </dgm:t>
    </dgm:pt>
    <dgm:pt modelId="{E9F24577-A844-4455-849C-CB11AEB96629}" type="parTrans" cxnId="{267AD925-976E-43BB-A8F7-EED24C914622}">
      <dgm:prSet/>
      <dgm:spPr/>
      <dgm:t>
        <a:bodyPr/>
        <a:lstStyle/>
        <a:p>
          <a:endParaRPr lang="ro-RO"/>
        </a:p>
      </dgm:t>
    </dgm:pt>
    <dgm:pt modelId="{E0489299-2FDF-4B92-8514-EFEA2B95D650}" type="sibTrans" cxnId="{267AD925-976E-43BB-A8F7-EED24C914622}">
      <dgm:prSet/>
      <dgm:spPr/>
      <dgm:t>
        <a:bodyPr/>
        <a:lstStyle/>
        <a:p>
          <a:endParaRPr lang="ro-RO"/>
        </a:p>
      </dgm:t>
    </dgm:pt>
    <dgm:pt modelId="{9A79C996-5E37-4DBA-8FAA-63B794FEB379}">
      <dgm:prSet phldrT="[Text]" custT="1"/>
      <dgm:spPr/>
      <dgm:t>
        <a:bodyPr/>
        <a:lstStyle/>
        <a:p>
          <a:r>
            <a:rPr lang="ro-RO" sz="1100" b="1">
              <a:solidFill>
                <a:srgbClr val="0070C0"/>
              </a:solidFill>
              <a:latin typeface="Trebuchet MS" panose="020B0603020202020204" pitchFamily="34" charset="0"/>
            </a:rPr>
            <a:t>PROGRAMUL ZILEI</a:t>
          </a:r>
        </a:p>
      </dgm:t>
    </dgm:pt>
    <dgm:pt modelId="{37431E38-AE87-475D-9C16-6D0650E9371F}" type="parTrans" cxnId="{499C2BE8-D6DD-4BE8-A759-D8E436F43B09}">
      <dgm:prSet/>
      <dgm:spPr/>
      <dgm:t>
        <a:bodyPr/>
        <a:lstStyle/>
        <a:p>
          <a:endParaRPr lang="ro-RO"/>
        </a:p>
      </dgm:t>
    </dgm:pt>
    <dgm:pt modelId="{1639331A-E773-4EC2-BB95-8609F3C48022}" type="sibTrans" cxnId="{499C2BE8-D6DD-4BE8-A759-D8E436F43B09}">
      <dgm:prSet/>
      <dgm:spPr/>
      <dgm:t>
        <a:bodyPr/>
        <a:lstStyle/>
        <a:p>
          <a:endParaRPr lang="ro-RO"/>
        </a:p>
      </dgm:t>
    </dgm:pt>
    <dgm:pt modelId="{0BD0A0E1-9C73-456D-BBD7-D6C292C451EA}">
      <dgm:prSet phldrT="[Text]" custT="1"/>
      <dgm:spPr/>
      <dgm:t>
        <a:bodyPr/>
        <a:lstStyle/>
        <a:p>
          <a:pPr algn="just"/>
          <a:r>
            <a:rPr lang="ro-RO" sz="110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100">
              <a:solidFill>
                <a:srgbClr val="0070C0"/>
              </a:solidFill>
              <a:latin typeface="Trebuchet MS" panose="020B0603020202020204" pitchFamily="34" charset="0"/>
            </a:rPr>
            <a:t>venirea și plecarea copiilor în etape</a:t>
          </a:r>
        </a:p>
      </dgm:t>
    </dgm:pt>
    <dgm:pt modelId="{BB6FE5BA-628F-4738-A080-EF66BE362F9B}" type="parTrans" cxnId="{BBC3A7A7-52C9-47A6-9D5C-303498FE0B1E}">
      <dgm:prSet/>
      <dgm:spPr/>
      <dgm:t>
        <a:bodyPr/>
        <a:lstStyle/>
        <a:p>
          <a:endParaRPr lang="ro-RO"/>
        </a:p>
      </dgm:t>
    </dgm:pt>
    <dgm:pt modelId="{37CDE844-1AD9-435C-B955-48A4008AA84E}" type="sibTrans" cxnId="{BBC3A7A7-52C9-47A6-9D5C-303498FE0B1E}">
      <dgm:prSet/>
      <dgm:spPr/>
      <dgm:t>
        <a:bodyPr/>
        <a:lstStyle/>
        <a:p>
          <a:endParaRPr lang="ro-RO"/>
        </a:p>
      </dgm:t>
    </dgm:pt>
    <dgm:pt modelId="{E4A71680-909A-4E9D-98D9-F30D96700638}">
      <dgm:prSet phldrT="[Text]" custT="1"/>
      <dgm:spPr/>
      <dgm:t>
        <a:bodyPr/>
        <a:lstStyle/>
        <a:p>
          <a:pPr algn="just"/>
          <a:r>
            <a:rPr lang="ro-RO" sz="1100" dirty="0">
              <a:solidFill>
                <a:srgbClr val="0070C0"/>
              </a:solidFill>
              <a:latin typeface="Trebuchet MS" panose="020B0603020202020204" pitchFamily="34" charset="0"/>
            </a:rPr>
            <a:t> rutine cu accent pe regulile de igienă (ex.: rutina igienizării mâinilor și a aerisirii spațiului la interval de max.20-30 minute de activitate)</a:t>
          </a:r>
        </a:p>
      </dgm:t>
    </dgm:pt>
    <dgm:pt modelId="{F8ECB986-C29A-411F-81EE-AD1E37C100BD}" type="parTrans" cxnId="{70FF1E5C-426C-460E-98F8-6EA3E1CB0159}">
      <dgm:prSet/>
      <dgm:spPr/>
      <dgm:t>
        <a:bodyPr/>
        <a:lstStyle/>
        <a:p>
          <a:endParaRPr lang="ro-RO"/>
        </a:p>
      </dgm:t>
    </dgm:pt>
    <dgm:pt modelId="{A979006B-FEBC-45C8-85DF-8E5DD73EB2DB}" type="sibTrans" cxnId="{70FF1E5C-426C-460E-98F8-6EA3E1CB0159}">
      <dgm:prSet/>
      <dgm:spPr/>
      <dgm:t>
        <a:bodyPr/>
        <a:lstStyle/>
        <a:p>
          <a:endParaRPr lang="ro-RO"/>
        </a:p>
      </dgm:t>
    </dgm:pt>
    <dgm:pt modelId="{4AD2F2C1-53A5-433F-9E1F-688CCA7151E5}">
      <dgm:prSet phldrT="[Text]" custT="1"/>
      <dgm:spPr/>
      <dgm:t>
        <a:bodyPr/>
        <a:lstStyle/>
        <a:p>
          <a:r>
            <a:rPr lang="ro-RO" sz="1100" b="1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ACTIVITĂȚI CU COPIII</a:t>
          </a:r>
        </a:p>
      </dgm:t>
    </dgm:pt>
    <dgm:pt modelId="{31CF977E-016B-4F53-9EC0-B003D5DBDB77}" type="parTrans" cxnId="{E8F55C47-EBD5-49FD-B29F-50EF73DE6EF9}">
      <dgm:prSet/>
      <dgm:spPr/>
      <dgm:t>
        <a:bodyPr/>
        <a:lstStyle/>
        <a:p>
          <a:endParaRPr lang="ro-RO"/>
        </a:p>
      </dgm:t>
    </dgm:pt>
    <dgm:pt modelId="{3B676F33-9C36-45CA-A9EE-B6EC041B6A9D}" type="sibTrans" cxnId="{E8F55C47-EBD5-49FD-B29F-50EF73DE6EF9}">
      <dgm:prSet/>
      <dgm:spPr/>
      <dgm:t>
        <a:bodyPr/>
        <a:lstStyle/>
        <a:p>
          <a:endParaRPr lang="ro-RO"/>
        </a:p>
      </dgm:t>
    </dgm:pt>
    <dgm:pt modelId="{8610C42E-08D5-41F2-8F34-6DEC17321FD0}">
      <dgm:prSet phldrT="[Text]" custT="1"/>
      <dgm:spPr/>
      <dgm:t>
        <a:bodyPr/>
        <a:lstStyle/>
        <a:p>
          <a:pPr algn="just"/>
          <a:r>
            <a:rPr lang="ro-RO" sz="11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implicarea copiilor în stabilirea și urmărirea respectări regulilor</a:t>
          </a:r>
        </a:p>
      </dgm:t>
    </dgm:pt>
    <dgm:pt modelId="{EC85A50E-DF45-450F-9449-BA53655BB542}" type="parTrans" cxnId="{B40EB1DF-7799-4AD0-A6EB-9DA2225DCD90}">
      <dgm:prSet/>
      <dgm:spPr/>
      <dgm:t>
        <a:bodyPr/>
        <a:lstStyle/>
        <a:p>
          <a:endParaRPr lang="ro-RO"/>
        </a:p>
      </dgm:t>
    </dgm:pt>
    <dgm:pt modelId="{51E2A0D0-80D7-4C80-B142-1E371FC28595}" type="sibTrans" cxnId="{B40EB1DF-7799-4AD0-A6EB-9DA2225DCD90}">
      <dgm:prSet/>
      <dgm:spPr/>
      <dgm:t>
        <a:bodyPr/>
        <a:lstStyle/>
        <a:p>
          <a:endParaRPr lang="ro-RO"/>
        </a:p>
      </dgm:t>
    </dgm:pt>
    <dgm:pt modelId="{A4E19124-460D-4E7B-B810-6D88F247FB1B}">
      <dgm:prSet phldrT="[Text]" custT="1"/>
      <dgm:spPr/>
      <dgm:t>
        <a:bodyPr/>
        <a:lstStyle/>
        <a:p>
          <a:pPr algn="l"/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interacțiunilor cu un alt grup</a:t>
          </a:r>
        </a:p>
      </dgm:t>
    </dgm:pt>
    <dgm:pt modelId="{B55CE3C5-96AD-4F20-B356-46384A4D7C3D}" type="parTrans" cxnId="{763BEE60-0074-4847-9A26-CFC534E1ED2F}">
      <dgm:prSet/>
      <dgm:spPr/>
      <dgm:t>
        <a:bodyPr/>
        <a:lstStyle/>
        <a:p>
          <a:endParaRPr lang="ro-RO"/>
        </a:p>
      </dgm:t>
    </dgm:pt>
    <dgm:pt modelId="{9D68768E-AB1F-4041-B835-60C4023303A6}" type="sibTrans" cxnId="{763BEE60-0074-4847-9A26-CFC534E1ED2F}">
      <dgm:prSet/>
      <dgm:spPr/>
      <dgm:t>
        <a:bodyPr/>
        <a:lstStyle/>
        <a:p>
          <a:endParaRPr lang="ro-RO"/>
        </a:p>
      </dgm:t>
    </dgm:pt>
    <dgm:pt modelId="{6C963B4C-D85A-4045-B7BE-5BA85E2C08AD}">
      <dgm:prSet phldrT="[Text]" custT="1"/>
      <dgm:spPr/>
      <dgm:t>
        <a:bodyPr/>
        <a:lstStyle/>
        <a:p>
          <a:pPr algn="just"/>
          <a:r>
            <a:rPr lang="ro-RO" sz="1100">
              <a:solidFill>
                <a:srgbClr val="0070C0"/>
              </a:solidFill>
              <a:latin typeface="Trebuchet MS" panose="020B0603020202020204" pitchFamily="34" charset="0"/>
            </a:rPr>
            <a:t> încurajarea activităților în aer liber</a:t>
          </a:r>
        </a:p>
      </dgm:t>
    </dgm:pt>
    <dgm:pt modelId="{D9A7A819-C50C-4BA6-BA90-21C42998CC88}" type="parTrans" cxnId="{7C197D2C-4D5F-46BD-9F83-143E9249682E}">
      <dgm:prSet/>
      <dgm:spPr/>
      <dgm:t>
        <a:bodyPr/>
        <a:lstStyle/>
        <a:p>
          <a:endParaRPr lang="ro-RO"/>
        </a:p>
      </dgm:t>
    </dgm:pt>
    <dgm:pt modelId="{745BD632-2BBF-4C07-A12A-007D282DFCA1}" type="sibTrans" cxnId="{7C197D2C-4D5F-46BD-9F83-143E9249682E}">
      <dgm:prSet/>
      <dgm:spPr/>
      <dgm:t>
        <a:bodyPr/>
        <a:lstStyle/>
        <a:p>
          <a:endParaRPr lang="ro-RO"/>
        </a:p>
      </dgm:t>
    </dgm:pt>
    <dgm:pt modelId="{5FD5CC3C-39DE-4E17-9B9D-3A7709AD877F}">
      <dgm:prSet phldrT="[Text]" custT="1"/>
      <dgm:spPr/>
      <dgm:t>
        <a:bodyPr/>
        <a:lstStyle/>
        <a:p>
          <a:pPr algn="just"/>
          <a:r>
            <a:rPr lang="ro-RO" sz="1100">
              <a:solidFill>
                <a:srgbClr val="7030A0"/>
              </a:solidFill>
              <a:latin typeface="Trebuchet MS" panose="020B0603020202020204" pitchFamily="34" charset="0"/>
            </a:rPr>
            <a:t> proiecte tematice corelate cu evenimente relevante din viața reală</a:t>
          </a:r>
        </a:p>
      </dgm:t>
    </dgm:pt>
    <dgm:pt modelId="{BAC9257C-FE29-45A6-98DF-74FC7E633B8C}" type="parTrans" cxnId="{59B986B6-7082-4FC1-A905-49F0B9C9FCD6}">
      <dgm:prSet/>
      <dgm:spPr/>
      <dgm:t>
        <a:bodyPr/>
        <a:lstStyle/>
        <a:p>
          <a:endParaRPr lang="ro-RO"/>
        </a:p>
      </dgm:t>
    </dgm:pt>
    <dgm:pt modelId="{005E585B-FC97-4877-AEF1-E63858FEF9F4}" type="sibTrans" cxnId="{59B986B6-7082-4FC1-A905-49F0B9C9FCD6}">
      <dgm:prSet/>
      <dgm:spPr/>
      <dgm:t>
        <a:bodyPr/>
        <a:lstStyle/>
        <a:p>
          <a:endParaRPr lang="ro-RO"/>
        </a:p>
      </dgm:t>
    </dgm:pt>
    <dgm:pt modelId="{779B1F45-4E9C-462D-BF19-11E0C02DBEA4}">
      <dgm:prSet phldrT="[Text]" custT="1"/>
      <dgm:spPr/>
      <dgm:t>
        <a:bodyPr/>
        <a:lstStyle/>
        <a:p>
          <a:pPr algn="l"/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utilizării materialelor de către un alt grup, fără igienizare prealabilă</a:t>
          </a:r>
        </a:p>
      </dgm:t>
    </dgm:pt>
    <dgm:pt modelId="{BA35DF5B-BDBA-4F1A-9D2B-B46236A24E76}" type="parTrans" cxnId="{364BB2AB-7E8D-498F-BC1E-ACCBA2AF4B9E}">
      <dgm:prSet/>
      <dgm:spPr/>
      <dgm:t>
        <a:bodyPr/>
        <a:lstStyle/>
        <a:p>
          <a:endParaRPr lang="en-US"/>
        </a:p>
      </dgm:t>
    </dgm:pt>
    <dgm:pt modelId="{D2788B2B-D48D-4B7B-96E3-840E0D859BBD}" type="sibTrans" cxnId="{364BB2AB-7E8D-498F-BC1E-ACCBA2AF4B9E}">
      <dgm:prSet/>
      <dgm:spPr/>
      <dgm:t>
        <a:bodyPr/>
        <a:lstStyle/>
        <a:p>
          <a:endParaRPr lang="en-US"/>
        </a:p>
      </dgm:t>
    </dgm:pt>
    <dgm:pt modelId="{4788C43B-E9B9-4BC9-B248-7891368B0B3D}">
      <dgm:prSet phldrT="[Text]" custT="1"/>
      <dgm:spPr/>
      <dgm:t>
        <a:bodyPr/>
        <a:lstStyle/>
        <a:p>
          <a:pPr algn="just"/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activități individuale sau în grupuri mici (5-10 copii)</a:t>
          </a:r>
        </a:p>
      </dgm:t>
    </dgm:pt>
    <dgm:pt modelId="{1A1CB1DE-A0EE-462D-96A3-C7FC1CCE2971}" type="parTrans" cxnId="{3AFA6C57-7DA2-4A76-A123-336521576E7B}">
      <dgm:prSet/>
      <dgm:spPr/>
      <dgm:t>
        <a:bodyPr/>
        <a:lstStyle/>
        <a:p>
          <a:endParaRPr lang="en-US"/>
        </a:p>
      </dgm:t>
    </dgm:pt>
    <dgm:pt modelId="{773C8E1E-32AF-4164-9C9F-1AFCAF3A8FEE}" type="sibTrans" cxnId="{3AFA6C57-7DA2-4A76-A123-336521576E7B}">
      <dgm:prSet/>
      <dgm:spPr/>
      <dgm:t>
        <a:bodyPr/>
        <a:lstStyle/>
        <a:p>
          <a:endParaRPr lang="en-US"/>
        </a:p>
      </dgm:t>
    </dgm:pt>
    <dgm:pt modelId="{743698FD-AC8B-4709-A9F6-0FBAD8ADF9BB}" type="pres">
      <dgm:prSet presAssocID="{D8CB404B-F36E-4B2E-BB28-1604E78465E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4BE188C-380D-49D2-AA36-4264A3F45447}" type="pres">
      <dgm:prSet presAssocID="{02E2F9E7-3A8A-469C-979A-AB67B46118A6}" presName="circle1" presStyleLbl="node1" presStyleIdx="0" presStyleCnt="3"/>
      <dgm:spPr/>
    </dgm:pt>
    <dgm:pt modelId="{F13CB1D3-D22F-4E47-9685-EE3C4416E724}" type="pres">
      <dgm:prSet presAssocID="{02E2F9E7-3A8A-469C-979A-AB67B46118A6}" presName="space" presStyleCnt="0"/>
      <dgm:spPr/>
    </dgm:pt>
    <dgm:pt modelId="{D05E4E8F-6D35-439B-A60E-D7D73112F818}" type="pres">
      <dgm:prSet presAssocID="{02E2F9E7-3A8A-469C-979A-AB67B46118A6}" presName="rect1" presStyleLbl="alignAcc1" presStyleIdx="0" presStyleCnt="3" custLinFactNeighborX="-289" custLinFactNeighborY="-419"/>
      <dgm:spPr/>
    </dgm:pt>
    <dgm:pt modelId="{9D9FF7CE-72F4-42F7-94DF-6DA0CE165DFC}" type="pres">
      <dgm:prSet presAssocID="{9A79C996-5E37-4DBA-8FAA-63B794FEB379}" presName="vertSpace2" presStyleLbl="node1" presStyleIdx="0" presStyleCnt="3"/>
      <dgm:spPr/>
    </dgm:pt>
    <dgm:pt modelId="{418E4A15-AC4F-4D56-A3B9-C6DD3809DB7F}" type="pres">
      <dgm:prSet presAssocID="{9A79C996-5E37-4DBA-8FAA-63B794FEB379}" presName="circle2" presStyleLbl="node1" presStyleIdx="1" presStyleCnt="3"/>
      <dgm:spPr/>
    </dgm:pt>
    <dgm:pt modelId="{B00FE384-5A2E-4BBC-A84B-E80C5B9F3B18}" type="pres">
      <dgm:prSet presAssocID="{9A79C996-5E37-4DBA-8FAA-63B794FEB379}" presName="rect2" presStyleLbl="alignAcc1" presStyleIdx="1" presStyleCnt="3"/>
      <dgm:spPr/>
    </dgm:pt>
    <dgm:pt modelId="{A0165BFC-2E6B-4E4B-B7FE-B268AD402931}" type="pres">
      <dgm:prSet presAssocID="{4AD2F2C1-53A5-433F-9E1F-688CCA7151E5}" presName="vertSpace3" presStyleLbl="node1" presStyleIdx="1" presStyleCnt="3"/>
      <dgm:spPr/>
    </dgm:pt>
    <dgm:pt modelId="{D71F1F40-43B7-4324-AD77-6B24BC10C3F1}" type="pres">
      <dgm:prSet presAssocID="{4AD2F2C1-53A5-433F-9E1F-688CCA7151E5}" presName="circle3" presStyleLbl="node1" presStyleIdx="2" presStyleCnt="3"/>
      <dgm:spPr/>
    </dgm:pt>
    <dgm:pt modelId="{4C2CAF01-F002-4AEB-8BCD-3E7C2D4A6600}" type="pres">
      <dgm:prSet presAssocID="{4AD2F2C1-53A5-433F-9E1F-688CCA7151E5}" presName="rect3" presStyleLbl="alignAcc1" presStyleIdx="2" presStyleCnt="3"/>
      <dgm:spPr/>
    </dgm:pt>
    <dgm:pt modelId="{354EAA85-0265-4D0B-A6B2-03F605B69AF6}" type="pres">
      <dgm:prSet presAssocID="{02E2F9E7-3A8A-469C-979A-AB67B46118A6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DAAFA92-761E-4AAE-9864-C872D4A2D61E}" type="pres">
      <dgm:prSet presAssocID="{02E2F9E7-3A8A-469C-979A-AB67B46118A6}" presName="rect1ChTx" presStyleLbl="alignAcc1" presStyleIdx="2" presStyleCnt="3">
        <dgm:presLayoutVars>
          <dgm:bulletEnabled val="1"/>
        </dgm:presLayoutVars>
      </dgm:prSet>
      <dgm:spPr/>
    </dgm:pt>
    <dgm:pt modelId="{C494CB6D-B8C0-4854-8C61-88221E22AEBE}" type="pres">
      <dgm:prSet presAssocID="{9A79C996-5E37-4DBA-8FAA-63B794FEB379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AD29E62-DB68-415B-8BBD-4BAE43A46672}" type="pres">
      <dgm:prSet presAssocID="{9A79C996-5E37-4DBA-8FAA-63B794FEB379}" presName="rect2ChTx" presStyleLbl="alignAcc1" presStyleIdx="2" presStyleCnt="3">
        <dgm:presLayoutVars>
          <dgm:bulletEnabled val="1"/>
        </dgm:presLayoutVars>
      </dgm:prSet>
      <dgm:spPr/>
    </dgm:pt>
    <dgm:pt modelId="{83B0F89F-28BD-4914-9E68-66B26FE027ED}" type="pres">
      <dgm:prSet presAssocID="{4AD2F2C1-53A5-433F-9E1F-688CCA7151E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5526B5B-01A9-4ED1-9C66-AC00B6BF60A9}" type="pres">
      <dgm:prSet presAssocID="{4AD2F2C1-53A5-433F-9E1F-688CCA7151E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0523403-2182-4ABE-843B-07EBE5A7FDFB}" type="presOf" srcId="{F69CFA13-A6CF-4097-9367-C33148A32518}" destId="{6DAAFA92-761E-4AAE-9864-C872D4A2D61E}" srcOrd="0" destOrd="1" presId="urn:microsoft.com/office/officeart/2005/8/layout/target3"/>
    <dgm:cxn modelId="{267AD925-976E-43BB-A8F7-EED24C914622}" srcId="{02E2F9E7-3A8A-469C-979A-AB67B46118A6}" destId="{F69CFA13-A6CF-4097-9367-C33148A32518}" srcOrd="1" destOrd="0" parTransId="{E9F24577-A844-4455-849C-CB11AEB96629}" sibTransId="{E0489299-2FDF-4B92-8514-EFEA2B95D650}"/>
    <dgm:cxn modelId="{7C197D2C-4D5F-46BD-9F83-143E9249682E}" srcId="{9A79C996-5E37-4DBA-8FAA-63B794FEB379}" destId="{6C963B4C-D85A-4045-B7BE-5BA85E2C08AD}" srcOrd="2" destOrd="0" parTransId="{D9A7A819-C50C-4BA6-BA90-21C42998CC88}" sibTransId="{745BD632-2BBF-4C07-A12A-007D282DFCA1}"/>
    <dgm:cxn modelId="{7121005C-1963-4FB5-B6B3-0D3155D50B95}" type="presOf" srcId="{8610C42E-08D5-41F2-8F34-6DEC17321FD0}" destId="{A5526B5B-01A9-4ED1-9C66-AC00B6BF60A9}" srcOrd="0" destOrd="0" presId="urn:microsoft.com/office/officeart/2005/8/layout/target3"/>
    <dgm:cxn modelId="{70FF1E5C-426C-460E-98F8-6EA3E1CB0159}" srcId="{9A79C996-5E37-4DBA-8FAA-63B794FEB379}" destId="{E4A71680-909A-4E9D-98D9-F30D96700638}" srcOrd="1" destOrd="0" parTransId="{F8ECB986-C29A-411F-81EE-AD1E37C100BD}" sibTransId="{A979006B-FEBC-45C8-85DF-8E5DD73EB2DB}"/>
    <dgm:cxn modelId="{763BEE60-0074-4847-9A26-CFC534E1ED2F}" srcId="{4AD2F2C1-53A5-433F-9E1F-688CCA7151E5}" destId="{A4E19124-460D-4E7B-B810-6D88F247FB1B}" srcOrd="2" destOrd="0" parTransId="{B55CE3C5-96AD-4F20-B356-46384A4D7C3D}" sibTransId="{9D68768E-AB1F-4041-B835-60C4023303A6}"/>
    <dgm:cxn modelId="{76F08342-FE75-4824-83CE-5636A6FE5522}" type="presOf" srcId="{6C963B4C-D85A-4045-B7BE-5BA85E2C08AD}" destId="{CAD29E62-DB68-415B-8BBD-4BAE43A46672}" srcOrd="0" destOrd="2" presId="urn:microsoft.com/office/officeart/2005/8/layout/target3"/>
    <dgm:cxn modelId="{E8F55C47-EBD5-49FD-B29F-50EF73DE6EF9}" srcId="{D8CB404B-F36E-4B2E-BB28-1604E78465EA}" destId="{4AD2F2C1-53A5-433F-9E1F-688CCA7151E5}" srcOrd="2" destOrd="0" parTransId="{31CF977E-016B-4F53-9EC0-B003D5DBDB77}" sibTransId="{3B676F33-9C36-45CA-A9EE-B6EC041B6A9D}"/>
    <dgm:cxn modelId="{91CB4A6A-65A3-4B5C-9DBE-39CE1FA34F77}" srcId="{D8CB404B-F36E-4B2E-BB28-1604E78465EA}" destId="{02E2F9E7-3A8A-469C-979A-AB67B46118A6}" srcOrd="0" destOrd="0" parTransId="{9F3E1362-11DD-4822-A7CA-96D10F144E10}" sibTransId="{065A310E-E2B3-4875-A529-A873C77F6E64}"/>
    <dgm:cxn modelId="{45946E4A-80A2-4583-99F3-1EB6CE132B02}" type="presOf" srcId="{9A79C996-5E37-4DBA-8FAA-63B794FEB379}" destId="{B00FE384-5A2E-4BBC-A84B-E80C5B9F3B18}" srcOrd="0" destOrd="0" presId="urn:microsoft.com/office/officeart/2005/8/layout/target3"/>
    <dgm:cxn modelId="{0C864372-326E-44A7-96ED-D47650AD488B}" type="presOf" srcId="{02E2F9E7-3A8A-469C-979A-AB67B46118A6}" destId="{D05E4E8F-6D35-439B-A60E-D7D73112F818}" srcOrd="0" destOrd="0" presId="urn:microsoft.com/office/officeart/2005/8/layout/target3"/>
    <dgm:cxn modelId="{23AC2753-A1D9-4F06-A66C-8C6DE9A7FA59}" type="presOf" srcId="{02E2F9E7-3A8A-469C-979A-AB67B46118A6}" destId="{354EAA85-0265-4D0B-A6B2-03F605B69AF6}" srcOrd="1" destOrd="0" presId="urn:microsoft.com/office/officeart/2005/8/layout/target3"/>
    <dgm:cxn modelId="{90C82556-F158-4EFA-8DF2-E6A6CCC0E6B9}" type="presOf" srcId="{98AA6B8A-CA79-4865-AD79-9FD42DBBF6D1}" destId="{6DAAFA92-761E-4AAE-9864-C872D4A2D61E}" srcOrd="0" destOrd="0" presId="urn:microsoft.com/office/officeart/2005/8/layout/target3"/>
    <dgm:cxn modelId="{3AFA6C57-7DA2-4A76-A123-336521576E7B}" srcId="{4AD2F2C1-53A5-433F-9E1F-688CCA7151E5}" destId="{4788C43B-E9B9-4BC9-B248-7891368B0B3D}" srcOrd="1" destOrd="0" parTransId="{1A1CB1DE-A0EE-462D-96A3-C7FC1CCE2971}" sibTransId="{773C8E1E-32AF-4164-9C9F-1AFCAF3A8FEE}"/>
    <dgm:cxn modelId="{84C07982-0386-4CC5-94BF-B5D2E6AA6F22}" srcId="{02E2F9E7-3A8A-469C-979A-AB67B46118A6}" destId="{98AA6B8A-CA79-4865-AD79-9FD42DBBF6D1}" srcOrd="0" destOrd="0" parTransId="{717BFCC3-AB55-480B-B996-4EF75E64EE49}" sibTransId="{07576D7A-D073-4B82-B8C8-3617FB8FDCC6}"/>
    <dgm:cxn modelId="{BBC3A7A7-52C9-47A6-9D5C-303498FE0B1E}" srcId="{9A79C996-5E37-4DBA-8FAA-63B794FEB379}" destId="{0BD0A0E1-9C73-456D-BBD7-D6C292C451EA}" srcOrd="0" destOrd="0" parTransId="{BB6FE5BA-628F-4738-A080-EF66BE362F9B}" sibTransId="{37CDE844-1AD9-435C-B955-48A4008AA84E}"/>
    <dgm:cxn modelId="{364BB2AB-7E8D-498F-BC1E-ACCBA2AF4B9E}" srcId="{4AD2F2C1-53A5-433F-9E1F-688CCA7151E5}" destId="{779B1F45-4E9C-462D-BF19-11E0C02DBEA4}" srcOrd="3" destOrd="0" parTransId="{BA35DF5B-BDBA-4F1A-9D2B-B46236A24E76}" sibTransId="{D2788B2B-D48D-4B7B-96E3-840E0D859BBD}"/>
    <dgm:cxn modelId="{4562E3AD-690F-489F-8004-99C4B0D90AE6}" type="presOf" srcId="{A4E19124-460D-4E7B-B810-6D88F247FB1B}" destId="{A5526B5B-01A9-4ED1-9C66-AC00B6BF60A9}" srcOrd="0" destOrd="2" presId="urn:microsoft.com/office/officeart/2005/8/layout/target3"/>
    <dgm:cxn modelId="{E0A275AF-5872-4B1D-AF57-99CCBD9256C5}" type="presOf" srcId="{4AD2F2C1-53A5-433F-9E1F-688CCA7151E5}" destId="{4C2CAF01-F002-4AEB-8BCD-3E7C2D4A6600}" srcOrd="0" destOrd="0" presId="urn:microsoft.com/office/officeart/2005/8/layout/target3"/>
    <dgm:cxn modelId="{59B986B6-7082-4FC1-A905-49F0B9C9FCD6}" srcId="{02E2F9E7-3A8A-469C-979A-AB67B46118A6}" destId="{5FD5CC3C-39DE-4E17-9B9D-3A7709AD877F}" srcOrd="2" destOrd="0" parTransId="{BAC9257C-FE29-45A6-98DF-74FC7E633B8C}" sibTransId="{005E585B-FC97-4877-AEF1-E63858FEF9F4}"/>
    <dgm:cxn modelId="{795D47C1-411E-42EA-9B57-E1702FD94634}" type="presOf" srcId="{D8CB404B-F36E-4B2E-BB28-1604E78465EA}" destId="{743698FD-AC8B-4709-A9F6-0FBAD8ADF9BB}" srcOrd="0" destOrd="0" presId="urn:microsoft.com/office/officeart/2005/8/layout/target3"/>
    <dgm:cxn modelId="{A393CBC5-8C9F-49AC-AD00-162A545F9B72}" type="presOf" srcId="{0BD0A0E1-9C73-456D-BBD7-D6C292C451EA}" destId="{CAD29E62-DB68-415B-8BBD-4BAE43A46672}" srcOrd="0" destOrd="0" presId="urn:microsoft.com/office/officeart/2005/8/layout/target3"/>
    <dgm:cxn modelId="{F524A8CE-A258-4FA1-A280-892FD20C7497}" type="presOf" srcId="{4788C43B-E9B9-4BC9-B248-7891368B0B3D}" destId="{A5526B5B-01A9-4ED1-9C66-AC00B6BF60A9}" srcOrd="0" destOrd="1" presId="urn:microsoft.com/office/officeart/2005/8/layout/target3"/>
    <dgm:cxn modelId="{C8A34BD1-4F8D-405E-AB4A-24CF8166E1B5}" type="presOf" srcId="{4AD2F2C1-53A5-433F-9E1F-688CCA7151E5}" destId="{83B0F89F-28BD-4914-9E68-66B26FE027ED}" srcOrd="1" destOrd="0" presId="urn:microsoft.com/office/officeart/2005/8/layout/target3"/>
    <dgm:cxn modelId="{795353D3-3042-4D5E-8309-1770A9648550}" type="presOf" srcId="{E4A71680-909A-4E9D-98D9-F30D96700638}" destId="{CAD29E62-DB68-415B-8BBD-4BAE43A46672}" srcOrd="0" destOrd="1" presId="urn:microsoft.com/office/officeart/2005/8/layout/target3"/>
    <dgm:cxn modelId="{B40EB1DF-7799-4AD0-A6EB-9DA2225DCD90}" srcId="{4AD2F2C1-53A5-433F-9E1F-688CCA7151E5}" destId="{8610C42E-08D5-41F2-8F34-6DEC17321FD0}" srcOrd="0" destOrd="0" parTransId="{EC85A50E-DF45-450F-9449-BA53655BB542}" sibTransId="{51E2A0D0-80D7-4C80-B142-1E371FC28595}"/>
    <dgm:cxn modelId="{65F9A5E3-94AC-4D5E-8248-08F61A017784}" type="presOf" srcId="{9A79C996-5E37-4DBA-8FAA-63B794FEB379}" destId="{C494CB6D-B8C0-4854-8C61-88221E22AEBE}" srcOrd="1" destOrd="0" presId="urn:microsoft.com/office/officeart/2005/8/layout/target3"/>
    <dgm:cxn modelId="{499C2BE8-D6DD-4BE8-A759-D8E436F43B09}" srcId="{D8CB404B-F36E-4B2E-BB28-1604E78465EA}" destId="{9A79C996-5E37-4DBA-8FAA-63B794FEB379}" srcOrd="1" destOrd="0" parTransId="{37431E38-AE87-475D-9C16-6D0650E9371F}" sibTransId="{1639331A-E773-4EC2-BB95-8609F3C48022}"/>
    <dgm:cxn modelId="{77CA60F0-2ABE-445D-9629-2AF789ED53E9}" type="presOf" srcId="{5FD5CC3C-39DE-4E17-9B9D-3A7709AD877F}" destId="{6DAAFA92-761E-4AAE-9864-C872D4A2D61E}" srcOrd="0" destOrd="2" presId="urn:microsoft.com/office/officeart/2005/8/layout/target3"/>
    <dgm:cxn modelId="{52A287FF-5A25-4877-9158-0D4070414E6D}" type="presOf" srcId="{779B1F45-4E9C-462D-BF19-11E0C02DBEA4}" destId="{A5526B5B-01A9-4ED1-9C66-AC00B6BF60A9}" srcOrd="0" destOrd="3" presId="urn:microsoft.com/office/officeart/2005/8/layout/target3"/>
    <dgm:cxn modelId="{41659113-2F1F-42EE-9287-0804DE997894}" type="presParOf" srcId="{743698FD-AC8B-4709-A9F6-0FBAD8ADF9BB}" destId="{C4BE188C-380D-49D2-AA36-4264A3F45447}" srcOrd="0" destOrd="0" presId="urn:microsoft.com/office/officeart/2005/8/layout/target3"/>
    <dgm:cxn modelId="{DF196FF4-A38E-4AE1-8BA7-82DE0CB8CBA9}" type="presParOf" srcId="{743698FD-AC8B-4709-A9F6-0FBAD8ADF9BB}" destId="{F13CB1D3-D22F-4E47-9685-EE3C4416E724}" srcOrd="1" destOrd="0" presId="urn:microsoft.com/office/officeart/2005/8/layout/target3"/>
    <dgm:cxn modelId="{AD295E84-D619-4627-B554-FC1D34415B47}" type="presParOf" srcId="{743698FD-AC8B-4709-A9F6-0FBAD8ADF9BB}" destId="{D05E4E8F-6D35-439B-A60E-D7D73112F818}" srcOrd="2" destOrd="0" presId="urn:microsoft.com/office/officeart/2005/8/layout/target3"/>
    <dgm:cxn modelId="{04913279-67C0-485D-B1DC-77134328CD1E}" type="presParOf" srcId="{743698FD-AC8B-4709-A9F6-0FBAD8ADF9BB}" destId="{9D9FF7CE-72F4-42F7-94DF-6DA0CE165DFC}" srcOrd="3" destOrd="0" presId="urn:microsoft.com/office/officeart/2005/8/layout/target3"/>
    <dgm:cxn modelId="{1C769CFC-D266-4667-81B8-0C7E110FF4A3}" type="presParOf" srcId="{743698FD-AC8B-4709-A9F6-0FBAD8ADF9BB}" destId="{418E4A15-AC4F-4D56-A3B9-C6DD3809DB7F}" srcOrd="4" destOrd="0" presId="urn:microsoft.com/office/officeart/2005/8/layout/target3"/>
    <dgm:cxn modelId="{A0C5F396-A2BC-40E8-9F61-2A5C7057BB9C}" type="presParOf" srcId="{743698FD-AC8B-4709-A9F6-0FBAD8ADF9BB}" destId="{B00FE384-5A2E-4BBC-A84B-E80C5B9F3B18}" srcOrd="5" destOrd="0" presId="urn:microsoft.com/office/officeart/2005/8/layout/target3"/>
    <dgm:cxn modelId="{EEA88A94-6636-45B6-B5FF-038EDB991286}" type="presParOf" srcId="{743698FD-AC8B-4709-A9F6-0FBAD8ADF9BB}" destId="{A0165BFC-2E6B-4E4B-B7FE-B268AD402931}" srcOrd="6" destOrd="0" presId="urn:microsoft.com/office/officeart/2005/8/layout/target3"/>
    <dgm:cxn modelId="{45CA57C4-1DB2-4618-876A-4FAA9F754DBE}" type="presParOf" srcId="{743698FD-AC8B-4709-A9F6-0FBAD8ADF9BB}" destId="{D71F1F40-43B7-4324-AD77-6B24BC10C3F1}" srcOrd="7" destOrd="0" presId="urn:microsoft.com/office/officeart/2005/8/layout/target3"/>
    <dgm:cxn modelId="{A6ED3427-2CBD-4171-880E-9F2E1048C2B2}" type="presParOf" srcId="{743698FD-AC8B-4709-A9F6-0FBAD8ADF9BB}" destId="{4C2CAF01-F002-4AEB-8BCD-3E7C2D4A6600}" srcOrd="8" destOrd="0" presId="urn:microsoft.com/office/officeart/2005/8/layout/target3"/>
    <dgm:cxn modelId="{648F1291-F457-4E3C-949D-8D7C2563E779}" type="presParOf" srcId="{743698FD-AC8B-4709-A9F6-0FBAD8ADF9BB}" destId="{354EAA85-0265-4D0B-A6B2-03F605B69AF6}" srcOrd="9" destOrd="0" presId="urn:microsoft.com/office/officeart/2005/8/layout/target3"/>
    <dgm:cxn modelId="{312B9CD1-B31F-49F8-91FA-FC2538563D21}" type="presParOf" srcId="{743698FD-AC8B-4709-A9F6-0FBAD8ADF9BB}" destId="{6DAAFA92-761E-4AAE-9864-C872D4A2D61E}" srcOrd="10" destOrd="0" presId="urn:microsoft.com/office/officeart/2005/8/layout/target3"/>
    <dgm:cxn modelId="{62EC7944-A907-4F57-A9BB-79D606985BBA}" type="presParOf" srcId="{743698FD-AC8B-4709-A9F6-0FBAD8ADF9BB}" destId="{C494CB6D-B8C0-4854-8C61-88221E22AEBE}" srcOrd="11" destOrd="0" presId="urn:microsoft.com/office/officeart/2005/8/layout/target3"/>
    <dgm:cxn modelId="{D36F344F-D808-4953-B0E5-F0636577B668}" type="presParOf" srcId="{743698FD-AC8B-4709-A9F6-0FBAD8ADF9BB}" destId="{CAD29E62-DB68-415B-8BBD-4BAE43A46672}" srcOrd="12" destOrd="0" presId="urn:microsoft.com/office/officeart/2005/8/layout/target3"/>
    <dgm:cxn modelId="{0F51D6AF-ABD1-4AC0-9102-05913359CB34}" type="presParOf" srcId="{743698FD-AC8B-4709-A9F6-0FBAD8ADF9BB}" destId="{83B0F89F-28BD-4914-9E68-66B26FE027ED}" srcOrd="13" destOrd="0" presId="urn:microsoft.com/office/officeart/2005/8/layout/target3"/>
    <dgm:cxn modelId="{21F62D03-2FA4-4DAF-91E0-368AAD998B56}" type="presParOf" srcId="{743698FD-AC8B-4709-A9F6-0FBAD8ADF9BB}" destId="{A5526B5B-01A9-4ED1-9C66-AC00B6BF60A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5B8C-E094-4710-8BE7-A225B377C13D}">
      <dsp:nvSpPr>
        <dsp:cNvPr id="0" name=""/>
        <dsp:cNvSpPr/>
      </dsp:nvSpPr>
      <dsp:spPr>
        <a:xfrm>
          <a:off x="1870119" y="1389"/>
          <a:ext cx="1067248" cy="9237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materiale de protecție</a:t>
          </a:r>
        </a:p>
      </dsp:txBody>
      <dsp:txXfrm>
        <a:off x="2026414" y="136662"/>
        <a:ext cx="754658" cy="653158"/>
      </dsp:txXfrm>
    </dsp:sp>
    <dsp:sp modelId="{1CE5F8A7-3ED6-4B0D-B3E4-E71D09CFC662}">
      <dsp:nvSpPr>
        <dsp:cNvPr id="0" name=""/>
        <dsp:cNvSpPr/>
      </dsp:nvSpPr>
      <dsp:spPr>
        <a:xfrm rot="2160000">
          <a:off x="2865984" y="724119"/>
          <a:ext cx="222740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2872365" y="766831"/>
        <a:ext cx="155918" cy="187050"/>
      </dsp:txXfrm>
    </dsp:sp>
    <dsp:sp modelId="{EDC3B854-4C44-4FAF-95F6-80D708B3260D}">
      <dsp:nvSpPr>
        <dsp:cNvPr id="0" name=""/>
        <dsp:cNvSpPr/>
      </dsp:nvSpPr>
      <dsp:spPr>
        <a:xfrm>
          <a:off x="3064249" y="816830"/>
          <a:ext cx="923704" cy="923704"/>
        </a:xfrm>
        <a:prstGeom prst="ellipse">
          <a:avLst/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materiale de igienă</a:t>
          </a:r>
        </a:p>
      </dsp:txBody>
      <dsp:txXfrm>
        <a:off x="3199522" y="952103"/>
        <a:ext cx="653158" cy="653158"/>
      </dsp:txXfrm>
    </dsp:sp>
    <dsp:sp modelId="{C02E0131-4820-4EBE-94A1-4053F2F22AD8}">
      <dsp:nvSpPr>
        <dsp:cNvPr id="0" name=""/>
        <dsp:cNvSpPr/>
      </dsp:nvSpPr>
      <dsp:spPr>
        <a:xfrm rot="6480000">
          <a:off x="3193757" y="1772881"/>
          <a:ext cx="242244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3241322" y="1800673"/>
        <a:ext cx="169571" cy="187050"/>
      </dsp:txXfrm>
    </dsp:sp>
    <dsp:sp modelId="{11F1CC0C-BDA0-44B5-AEE9-B7EC03CB16AB}">
      <dsp:nvSpPr>
        <dsp:cNvPr id="0" name=""/>
        <dsp:cNvSpPr/>
      </dsp:nvSpPr>
      <dsp:spPr>
        <a:xfrm>
          <a:off x="2549115" y="2136240"/>
          <a:ext cx="1096566" cy="923704"/>
        </a:xfrm>
        <a:prstGeom prst="ellipse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materiale și echipamente</a:t>
          </a:r>
        </a:p>
      </dsp:txBody>
      <dsp:txXfrm>
        <a:off x="2709703" y="2271513"/>
        <a:ext cx="775390" cy="653158"/>
      </dsp:txXfrm>
    </dsp:sp>
    <dsp:sp modelId="{5DB4F9FA-38D7-46A9-9FE3-014FB1F07324}">
      <dsp:nvSpPr>
        <dsp:cNvPr id="0" name=""/>
        <dsp:cNvSpPr/>
      </dsp:nvSpPr>
      <dsp:spPr>
        <a:xfrm rot="10841553">
          <a:off x="2309090" y="2434084"/>
          <a:ext cx="230996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2378386" y="2496853"/>
        <a:ext cx="161697" cy="187050"/>
      </dsp:txXfrm>
    </dsp:sp>
    <dsp:sp modelId="{0B42817A-F8D5-4DA3-9185-1048DE7D05AD}">
      <dsp:nvSpPr>
        <dsp:cNvPr id="0" name=""/>
        <dsp:cNvSpPr/>
      </dsp:nvSpPr>
      <dsp:spPr>
        <a:xfrm>
          <a:off x="1127806" y="2119471"/>
          <a:ext cx="1164560" cy="923704"/>
        </a:xfrm>
        <a:prstGeom prst="ellipse">
          <a:avLst/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rata adult/copil și măsuri pentru personalul la risc*</a:t>
          </a:r>
        </a:p>
      </dsp:txBody>
      <dsp:txXfrm>
        <a:off x="1298352" y="2254744"/>
        <a:ext cx="823468" cy="653158"/>
      </dsp:txXfrm>
    </dsp:sp>
    <dsp:sp modelId="{7CB46E4A-B77C-47C9-AECF-7998661F7C54}">
      <dsp:nvSpPr>
        <dsp:cNvPr id="0" name=""/>
        <dsp:cNvSpPr/>
      </dsp:nvSpPr>
      <dsp:spPr>
        <a:xfrm rot="15107014">
          <a:off x="1380099" y="1776297"/>
          <a:ext cx="232702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1425916" y="1871803"/>
        <a:ext cx="162891" cy="187050"/>
      </dsp:txXfrm>
    </dsp:sp>
    <dsp:sp modelId="{27D97D52-BB89-411D-9118-B164B8D1C881}">
      <dsp:nvSpPr>
        <dsp:cNvPr id="0" name=""/>
        <dsp:cNvSpPr/>
      </dsp:nvSpPr>
      <dsp:spPr>
        <a:xfrm>
          <a:off x="819534" y="816830"/>
          <a:ext cx="923704" cy="923704"/>
        </a:xfrm>
        <a:prstGeom prst="ellipse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>
              <a:latin typeface="Trebuchet MS" panose="020B0603020202020204" pitchFamily="34" charset="0"/>
            </a:rPr>
            <a:t>proceduri</a:t>
          </a:r>
        </a:p>
      </dsp:txBody>
      <dsp:txXfrm>
        <a:off x="954807" y="952103"/>
        <a:ext cx="653158" cy="653158"/>
      </dsp:txXfrm>
    </dsp:sp>
    <dsp:sp modelId="{2E807C04-D04C-4F89-BD94-F3796FE19A2F}">
      <dsp:nvSpPr>
        <dsp:cNvPr id="0" name=""/>
        <dsp:cNvSpPr/>
      </dsp:nvSpPr>
      <dsp:spPr>
        <a:xfrm rot="19440000">
          <a:off x="1708563" y="731530"/>
          <a:ext cx="222740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1714944" y="813518"/>
        <a:ext cx="155918" cy="18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4A2C4-30C0-41FA-961B-ACB1FD6AD4D2}">
      <dsp:nvSpPr>
        <dsp:cNvPr id="0" name=""/>
        <dsp:cNvSpPr/>
      </dsp:nvSpPr>
      <dsp:spPr>
        <a:xfrm>
          <a:off x="1504964" y="1305"/>
          <a:ext cx="1133854" cy="9425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latin typeface="Trebuchet MS" panose="020B0603020202020204" pitchFamily="34" charset="0"/>
            </a:rPr>
            <a:t>spațiu vs.distanțare fizică</a:t>
          </a:r>
        </a:p>
      </dsp:txBody>
      <dsp:txXfrm>
        <a:off x="1671013" y="139340"/>
        <a:ext cx="801756" cy="666491"/>
      </dsp:txXfrm>
    </dsp:sp>
    <dsp:sp modelId="{C5ABBB8E-7451-4853-8675-C0C58C743465}">
      <dsp:nvSpPr>
        <dsp:cNvPr id="0" name=""/>
        <dsp:cNvSpPr/>
      </dsp:nvSpPr>
      <dsp:spPr>
        <a:xfrm rot="2160000">
          <a:off x="2548213" y="734346"/>
          <a:ext cx="205769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2554108" y="779827"/>
        <a:ext cx="144038" cy="190868"/>
      </dsp:txXfrm>
    </dsp:sp>
    <dsp:sp modelId="{EEB2170A-5611-46E6-94DA-0AE746186337}">
      <dsp:nvSpPr>
        <dsp:cNvPr id="0" name=""/>
        <dsp:cNvSpPr/>
      </dsp:nvSpPr>
      <dsp:spPr>
        <a:xfrm>
          <a:off x="2700891" y="832892"/>
          <a:ext cx="1031162" cy="942561"/>
        </a:xfrm>
        <a:prstGeom prst="ellipse">
          <a:avLst/>
        </a:prstGeom>
        <a:solidFill>
          <a:schemeClr val="accent3">
            <a:hueOff val="-434258"/>
            <a:satOff val="-2119"/>
            <a:lumOff val="-7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latin typeface="Trebuchet MS" panose="020B0603020202020204" pitchFamily="34" charset="0"/>
            </a:rPr>
            <a:t>trasee funcționale</a:t>
          </a:r>
        </a:p>
      </dsp:txBody>
      <dsp:txXfrm>
        <a:off x="2851901" y="970927"/>
        <a:ext cx="729142" cy="666491"/>
      </dsp:txXfrm>
    </dsp:sp>
    <dsp:sp modelId="{B87615E8-C706-4C00-80FB-EEE586DD8AA4}">
      <dsp:nvSpPr>
        <dsp:cNvPr id="0" name=""/>
        <dsp:cNvSpPr/>
      </dsp:nvSpPr>
      <dsp:spPr>
        <a:xfrm rot="6480000">
          <a:off x="2876989" y="1811130"/>
          <a:ext cx="246164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34258"/>
            <a:satOff val="-2119"/>
            <a:lumOff val="-7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2925324" y="1839636"/>
        <a:ext cx="172315" cy="190868"/>
      </dsp:txXfrm>
    </dsp:sp>
    <dsp:sp modelId="{1F66D2EC-C8E7-4312-87E4-FB61E2D75E52}">
      <dsp:nvSpPr>
        <dsp:cNvPr id="0" name=""/>
        <dsp:cNvSpPr/>
      </dsp:nvSpPr>
      <dsp:spPr>
        <a:xfrm>
          <a:off x="2260085" y="2178427"/>
          <a:ext cx="1038392" cy="942561"/>
        </a:xfrm>
        <a:prstGeom prst="ellipse">
          <a:avLst/>
        </a:prstGeom>
        <a:solidFill>
          <a:schemeClr val="accent3">
            <a:hueOff val="-868515"/>
            <a:satOff val="-4237"/>
            <a:lumOff val="-14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igienizare permanentă</a:t>
          </a:r>
        </a:p>
      </dsp:txBody>
      <dsp:txXfrm>
        <a:off x="2412154" y="2316462"/>
        <a:ext cx="734254" cy="666491"/>
      </dsp:txXfrm>
    </dsp:sp>
    <dsp:sp modelId="{77D00A32-143B-4922-8586-76EE25070138}">
      <dsp:nvSpPr>
        <dsp:cNvPr id="0" name=""/>
        <dsp:cNvSpPr/>
      </dsp:nvSpPr>
      <dsp:spPr>
        <a:xfrm rot="10800000">
          <a:off x="1998705" y="2490651"/>
          <a:ext cx="184708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68515"/>
            <a:satOff val="-4237"/>
            <a:lumOff val="-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2054117" y="2554274"/>
        <a:ext cx="129296" cy="190868"/>
      </dsp:txXfrm>
    </dsp:sp>
    <dsp:sp modelId="{B977303D-0B92-494D-A720-5EAA221C4E97}">
      <dsp:nvSpPr>
        <dsp:cNvPr id="0" name=""/>
        <dsp:cNvSpPr/>
      </dsp:nvSpPr>
      <dsp:spPr>
        <a:xfrm>
          <a:off x="817425" y="2178427"/>
          <a:ext cx="1094154" cy="942561"/>
        </a:xfrm>
        <a:prstGeom prst="ellipse">
          <a:avLst/>
        </a:prstGeom>
        <a:solidFill>
          <a:schemeClr val="accent3">
            <a:hueOff val="-1302773"/>
            <a:satOff val="-6356"/>
            <a:lumOff val="-22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achiziții servicii internet</a:t>
          </a:r>
        </a:p>
      </dsp:txBody>
      <dsp:txXfrm>
        <a:off x="977660" y="2316462"/>
        <a:ext cx="773684" cy="666491"/>
      </dsp:txXfrm>
    </dsp:sp>
    <dsp:sp modelId="{635D4074-84F1-427B-84E3-E5D75F54C0FC}">
      <dsp:nvSpPr>
        <dsp:cNvPr id="0" name=""/>
        <dsp:cNvSpPr/>
      </dsp:nvSpPr>
      <dsp:spPr>
        <a:xfrm rot="15133107">
          <a:off x="1020852" y="1815080"/>
          <a:ext cx="253974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02773"/>
            <a:satOff val="-6356"/>
            <a:lumOff val="-22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1070582" y="1914979"/>
        <a:ext cx="177782" cy="190868"/>
      </dsp:txXfrm>
    </dsp:sp>
    <dsp:sp modelId="{5E456FD0-2184-4EFB-A1F4-E36999A95802}">
      <dsp:nvSpPr>
        <dsp:cNvPr id="0" name=""/>
        <dsp:cNvSpPr/>
      </dsp:nvSpPr>
      <dsp:spPr>
        <a:xfrm>
          <a:off x="405918" y="815214"/>
          <a:ext cx="1042775" cy="942561"/>
        </a:xfrm>
        <a:prstGeom prst="ellipse">
          <a:avLst/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latin typeface="Trebuchet MS" panose="020B0603020202020204" pitchFamily="34" charset="0"/>
            </a:rPr>
            <a:t>reparații/ </a:t>
          </a:r>
          <a:r>
            <a:rPr lang="ro-RO" sz="1000" kern="1200" dirty="0">
              <a:solidFill>
                <a:schemeClr val="bg1"/>
              </a:solidFill>
              <a:latin typeface="Trebuchet MS" panose="020B0603020202020204" pitchFamily="34" charset="0"/>
            </a:rPr>
            <a:t>extinderi/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solidFill>
                <a:schemeClr val="bg1"/>
              </a:solidFill>
              <a:latin typeface="Trebuchet MS" panose="020B0603020202020204" pitchFamily="34" charset="0"/>
            </a:rPr>
            <a:t>aciziție de noi spații</a:t>
          </a:r>
        </a:p>
      </dsp:txBody>
      <dsp:txXfrm>
        <a:off x="558629" y="953249"/>
        <a:ext cx="737353" cy="666491"/>
      </dsp:txXfrm>
    </dsp:sp>
    <dsp:sp modelId="{4B5579DE-031F-4148-971F-527D9EA93195}">
      <dsp:nvSpPr>
        <dsp:cNvPr id="0" name=""/>
        <dsp:cNvSpPr/>
      </dsp:nvSpPr>
      <dsp:spPr>
        <a:xfrm rot="19475014">
          <a:off x="1385674" y="731203"/>
          <a:ext cx="197698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1391161" y="812011"/>
        <a:ext cx="138389" cy="190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E188C-380D-49D2-AA36-4264A3F45447}">
      <dsp:nvSpPr>
        <dsp:cNvPr id="0" name=""/>
        <dsp:cNvSpPr/>
      </dsp:nvSpPr>
      <dsp:spPr>
        <a:xfrm>
          <a:off x="0" y="0"/>
          <a:ext cx="3659461" cy="365946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E4E8F-6D35-439B-A60E-D7D73112F818}">
      <dsp:nvSpPr>
        <dsp:cNvPr id="0" name=""/>
        <dsp:cNvSpPr/>
      </dsp:nvSpPr>
      <dsp:spPr>
        <a:xfrm>
          <a:off x="1812998" y="0"/>
          <a:ext cx="5789854" cy="3659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rPr>
            <a:t>PLANIFICARE CALENDARISTICĂ</a:t>
          </a:r>
        </a:p>
      </dsp:txBody>
      <dsp:txXfrm>
        <a:off x="1812998" y="0"/>
        <a:ext cx="2894927" cy="1097840"/>
      </dsp:txXfrm>
    </dsp:sp>
    <dsp:sp modelId="{418E4A15-AC4F-4D56-A3B9-C6DD3809DB7F}">
      <dsp:nvSpPr>
        <dsp:cNvPr id="0" name=""/>
        <dsp:cNvSpPr/>
      </dsp:nvSpPr>
      <dsp:spPr>
        <a:xfrm>
          <a:off x="640407" y="1097840"/>
          <a:ext cx="2378647" cy="23786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FE384-5A2E-4BBC-A84B-E80C5B9F3B18}">
      <dsp:nvSpPr>
        <dsp:cNvPr id="0" name=""/>
        <dsp:cNvSpPr/>
      </dsp:nvSpPr>
      <dsp:spPr>
        <a:xfrm>
          <a:off x="1829730" y="1097840"/>
          <a:ext cx="5789854" cy="2378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>
              <a:solidFill>
                <a:srgbClr val="0070C0"/>
              </a:solidFill>
              <a:latin typeface="Trebuchet MS" panose="020B0603020202020204" pitchFamily="34" charset="0"/>
            </a:rPr>
            <a:t>PROGRAMUL ZILEI</a:t>
          </a:r>
        </a:p>
      </dsp:txBody>
      <dsp:txXfrm>
        <a:off x="1829730" y="1097840"/>
        <a:ext cx="2894927" cy="1097837"/>
      </dsp:txXfrm>
    </dsp:sp>
    <dsp:sp modelId="{D71F1F40-43B7-4324-AD77-6B24BC10C3F1}">
      <dsp:nvSpPr>
        <dsp:cNvPr id="0" name=""/>
        <dsp:cNvSpPr/>
      </dsp:nvSpPr>
      <dsp:spPr>
        <a:xfrm>
          <a:off x="1280812" y="2195678"/>
          <a:ext cx="1097837" cy="109783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AF01-F002-4AEB-8BCD-3E7C2D4A6600}">
      <dsp:nvSpPr>
        <dsp:cNvPr id="0" name=""/>
        <dsp:cNvSpPr/>
      </dsp:nvSpPr>
      <dsp:spPr>
        <a:xfrm>
          <a:off x="1829730" y="2195678"/>
          <a:ext cx="5789854" cy="1097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ACTIVITĂȚI CU COPIII</a:t>
          </a:r>
        </a:p>
      </dsp:txBody>
      <dsp:txXfrm>
        <a:off x="1829730" y="2195678"/>
        <a:ext cx="2894927" cy="1097837"/>
      </dsp:txXfrm>
    </dsp:sp>
    <dsp:sp modelId="{6DAAFA92-761E-4AAE-9864-C872D4A2D61E}">
      <dsp:nvSpPr>
        <dsp:cNvPr id="0" name=""/>
        <dsp:cNvSpPr/>
      </dsp:nvSpPr>
      <dsp:spPr>
        <a:xfrm>
          <a:off x="4724658" y="0"/>
          <a:ext cx="2894927" cy="10978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latin typeface="Trebuchet MS" panose="020B0603020202020204" pitchFamily="34" charset="0"/>
            </a:rPr>
            <a:t> </a:t>
          </a:r>
          <a:r>
            <a:rPr lang="ro-RO" sz="1100" kern="1200">
              <a:solidFill>
                <a:srgbClr val="7030A0"/>
              </a:solidFill>
              <a:latin typeface="Trebuchet MS" panose="020B0603020202020204" pitchFamily="34" charset="0"/>
            </a:rPr>
            <a:t>temele anuale de studiu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rgbClr val="7030A0"/>
              </a:solidFill>
              <a:latin typeface="Trebuchet MS" panose="020B0603020202020204" pitchFamily="34" charset="0"/>
            </a:rPr>
            <a:t> domeniile de dezvoltare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rgbClr val="7030A0"/>
              </a:solidFill>
              <a:latin typeface="Trebuchet MS" panose="020B0603020202020204" pitchFamily="34" charset="0"/>
            </a:rPr>
            <a:t> proiecte tematice corelate cu evenimente relevante din viața reală</a:t>
          </a:r>
        </a:p>
      </dsp:txBody>
      <dsp:txXfrm>
        <a:off x="4724658" y="0"/>
        <a:ext cx="2894927" cy="1097840"/>
      </dsp:txXfrm>
    </dsp:sp>
    <dsp:sp modelId="{CAD29E62-DB68-415B-8BBD-4BAE43A46672}">
      <dsp:nvSpPr>
        <dsp:cNvPr id="0" name=""/>
        <dsp:cNvSpPr/>
      </dsp:nvSpPr>
      <dsp:spPr>
        <a:xfrm>
          <a:off x="4724658" y="1097840"/>
          <a:ext cx="2894927" cy="109783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100" kern="1200">
              <a:solidFill>
                <a:srgbClr val="0070C0"/>
              </a:solidFill>
              <a:latin typeface="Trebuchet MS" panose="020B0603020202020204" pitchFamily="34" charset="0"/>
            </a:rPr>
            <a:t>venirea și plecarea copiilor în etape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 dirty="0">
              <a:solidFill>
                <a:srgbClr val="0070C0"/>
              </a:solidFill>
              <a:latin typeface="Trebuchet MS" panose="020B0603020202020204" pitchFamily="34" charset="0"/>
            </a:rPr>
            <a:t> rutine cu accent pe regulile de igienă (ex.: rutina igienizării mâinilor și a aerisirii spațiului la interval de max.20-30 minute de activitate)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rgbClr val="0070C0"/>
              </a:solidFill>
              <a:latin typeface="Trebuchet MS" panose="020B0603020202020204" pitchFamily="34" charset="0"/>
            </a:rPr>
            <a:t> încurajarea activităților în aer liber</a:t>
          </a:r>
        </a:p>
      </dsp:txBody>
      <dsp:txXfrm>
        <a:off x="4724658" y="1097840"/>
        <a:ext cx="2894927" cy="1097837"/>
      </dsp:txXfrm>
    </dsp:sp>
    <dsp:sp modelId="{A5526B5B-01A9-4ED1-9C66-AC00B6BF60A9}">
      <dsp:nvSpPr>
        <dsp:cNvPr id="0" name=""/>
        <dsp:cNvSpPr/>
      </dsp:nvSpPr>
      <dsp:spPr>
        <a:xfrm>
          <a:off x="4724658" y="2195678"/>
          <a:ext cx="2894927" cy="109783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implicarea copiilor în stabilirea și urmărirea respectări regulilor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activități individuale sau în grupuri mici (5-10 copii)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interacțiunilor cu un alt grup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utilizării materialelor de către un alt grup, fără igienizare prealabilă</a:t>
          </a:r>
        </a:p>
      </dsp:txBody>
      <dsp:txXfrm>
        <a:off x="4724658" y="2195678"/>
        <a:ext cx="2894927" cy="109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955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552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742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145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335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51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6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6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2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0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1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8746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 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COLAR ALTFEL…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895063"/>
            <a:ext cx="10993546" cy="1068616"/>
          </a:xfrm>
        </p:spPr>
        <p:txBody>
          <a:bodyPr>
            <a:noAutofit/>
          </a:bodyPr>
          <a:lstStyle/>
          <a:p>
            <a:pPr algn="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Învățământ preșcolar</a:t>
            </a:r>
          </a:p>
          <a:p>
            <a:pPr algn="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0" y="965199"/>
            <a:ext cx="7372350" cy="42826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SCENARII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PRINCIPII </a:t>
            </a:r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BAZĂ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ANALIZĂ ȘI DECIZIE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 ȘI MONITORIZARE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ÎNTREBĂRI ȘI RĂSPUNSURI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9F7DAB-18F4-436A-A0D8-61013DEB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1424" y="1"/>
            <a:ext cx="3258129" cy="6858000"/>
            <a:chOff x="141424" y="1"/>
            <a:chExt cx="3258129" cy="685800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A2A446D-5444-4251-A0C1-1C33937B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013EF53-9F7F-40D2-9E88-917DCF643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10AE139-2815-4F3D-A56C-2608DB3D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C52B438-B53F-4BCB-A9A8-183E8815A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7375C8-AF41-41DF-8F04-72401D4B9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B37C1D7-483C-4CD7-85AB-F4EEA6E57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roup 87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>
                <a:solidFill>
                  <a:srgbClr val="002060"/>
                </a:solidFill>
              </a:rPr>
              <a:t>SCENARII</a:t>
            </a:r>
            <a:br>
              <a:rPr lang="en-US" sz="4800" b="1" dirty="0"/>
            </a:br>
            <a:endParaRPr lang="en-US" sz="4800" b="1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6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7" name="Picture 2066" descr="A picture containing text&#10;&#10;Description automatically generated">
            <a:extLst>
              <a:ext uri="{FF2B5EF4-FFF2-40B4-BE49-F238E27FC236}">
                <a16:creationId xmlns:a16="http://schemas.microsoft.com/office/drawing/2014/main" id="{3B3E9A9D-8B15-496E-BE90-FA228ACF7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79" y="1011765"/>
            <a:ext cx="5380720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4557"/>
            <a:ext cx="11029616" cy="1060174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BAZ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625FD-0D46-4A5C-892F-C6453248DB04}"/>
              </a:ext>
            </a:extLst>
          </p:cNvPr>
          <p:cNvSpPr txBox="1"/>
          <p:nvPr/>
        </p:nvSpPr>
        <p:spPr>
          <a:xfrm>
            <a:off x="2014330" y="1139688"/>
            <a:ext cx="9501808" cy="518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Echitate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incluziune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accesul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calitatea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abordării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educaționale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parcurgerea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curriculumului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Responsabilitate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profesionalism în deciziile personale și colective;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Asumarea colectivă a demersurilor pentru crearea, în unitățile de învățământ preșcolar, a unui mediu sigur și favorizant pentru o învățare relevantă prin implicarea a cât mai mulți actori de la nivel local (ONG-uri, asociații de părinți etc.);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Igiena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riguroasă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mâinilor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Măsuri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ferme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curățenie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dezinfecție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unitatea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învățământ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Păstrarea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distanței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siguranță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minimum 1m 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separarea strictă a grupurilor de copii, esențiale pentru urmărirea ulterioară a contacților;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contactului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dintre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diferite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Evitarea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schimbării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sălii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către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permanentă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personalului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părinților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aparținătorilor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privire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măsurile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împotriva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infecției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SARS-CoV-2;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Necesitatea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izolării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domiciliu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cazul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apariției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simptome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suspiciune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 (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dificultate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respirație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diaree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la un copil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un alt membru al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acestuia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42954"/>
            <a:ext cx="11029616" cy="1060174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ANALIZĂ ȘI DECIZIE</a:t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625FD-0D46-4A5C-892F-C6453248DB04}"/>
              </a:ext>
            </a:extLst>
          </p:cNvPr>
          <p:cNvSpPr txBox="1"/>
          <p:nvPr/>
        </p:nvSpPr>
        <p:spPr>
          <a:xfrm>
            <a:off x="1404730" y="1744280"/>
            <a:ext cx="10026221" cy="467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LEGISLATIV</a:t>
            </a:r>
          </a:p>
          <a:p>
            <a:pPr algn="just">
              <a:lnSpc>
                <a:spcPct val="115000"/>
              </a:lnSpc>
              <a:tabLst>
                <a:tab pos="1604010" algn="l"/>
              </a:tabLst>
            </a:pP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Legea educației naționale nr.1/2011, cu modificările și completările ulterioare</a:t>
            </a:r>
          </a:p>
          <a:p>
            <a:pPr algn="just">
              <a:lnSpc>
                <a:spcPct val="115000"/>
              </a:lnSpc>
              <a:tabLst>
                <a:tab pos="1604010" algn="l"/>
              </a:tabLst>
            </a:pP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Ordinul comun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nr.5487/1494/2020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privind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ăsuri de organizare a activității în cadrul unităților/instituțiilor de învățământ în condiții de siguranță epidemiologică pentru prevenirea îmbolnăvirilor cu SARS-CoV-2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o-RO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OUG</a:t>
            </a:r>
            <a:r>
              <a:rPr lang="ro-RO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147/2020 din 27 august 2020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privind acordarea unor zile libere pentru părinţi în vederea supravegherii copiilor, în situaţia limitării sau suspendării activităţilor didactice care presupun prezenţa efectivă a copiilor în unităţile de învăţământ şi în unităţile de educaţie timpurie antepreşcolară, ca urmare a răspândirii coronavirusului SARS-CoV-2</a:t>
            </a:r>
            <a:endParaRPr lang="ro-RO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OPERAȚIONAL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     CA       ISJ/ISMB      CJSU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ă, Resurse și Curriculum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b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D66AA5-0D12-428D-BDCF-E76750033F8F}"/>
              </a:ext>
            </a:extLst>
          </p:cNvPr>
          <p:cNvCxnSpPr>
            <a:cxnSpLocks/>
          </p:cNvCxnSpPr>
          <p:nvPr/>
        </p:nvCxnSpPr>
        <p:spPr>
          <a:xfrm>
            <a:off x="2199862" y="5300869"/>
            <a:ext cx="2650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BDCF8B-DF93-4F26-B591-9C61EE0A18A3}"/>
              </a:ext>
            </a:extLst>
          </p:cNvPr>
          <p:cNvCxnSpPr>
            <a:cxnSpLocks/>
          </p:cNvCxnSpPr>
          <p:nvPr/>
        </p:nvCxnSpPr>
        <p:spPr>
          <a:xfrm>
            <a:off x="2941983" y="5314121"/>
            <a:ext cx="2726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22DDE9-C7DB-42CB-897C-F38DE55B020A}"/>
              </a:ext>
            </a:extLst>
          </p:cNvPr>
          <p:cNvCxnSpPr>
            <a:cxnSpLocks/>
          </p:cNvCxnSpPr>
          <p:nvPr/>
        </p:nvCxnSpPr>
        <p:spPr>
          <a:xfrm>
            <a:off x="4315932" y="5314121"/>
            <a:ext cx="26504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4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400572"/>
            <a:ext cx="5672687" cy="964401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 și MONITORIZARE</a:t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625FD-0D46-4A5C-892F-C6453248DB04}"/>
              </a:ext>
            </a:extLst>
          </p:cNvPr>
          <p:cNvSpPr txBox="1"/>
          <p:nvPr/>
        </p:nvSpPr>
        <p:spPr>
          <a:xfrm>
            <a:off x="1324838" y="1019207"/>
            <a:ext cx="5672687" cy="1892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b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ACȚIUNE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MONITORIZARE &amp; INSTRUMENTE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PROCEDURI</a:t>
            </a:r>
            <a:endParaRPr lang="ro-RO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C48726-1F07-481E-867B-BD77947E4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25575"/>
              </p:ext>
            </p:extLst>
          </p:nvPr>
        </p:nvGraphicFramePr>
        <p:xfrm>
          <a:off x="262926" y="2932282"/>
          <a:ext cx="4807488" cy="306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272A85-452B-4DE9-8DEF-609C5823B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736486"/>
              </p:ext>
            </p:extLst>
          </p:nvPr>
        </p:nvGraphicFramePr>
        <p:xfrm>
          <a:off x="6997525" y="16761"/>
          <a:ext cx="4137978" cy="312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419CEE-6D4F-4637-8C63-7C6492C46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32494"/>
              </p:ext>
            </p:extLst>
          </p:nvPr>
        </p:nvGraphicFramePr>
        <p:xfrm>
          <a:off x="4452730" y="3181777"/>
          <a:ext cx="7619585" cy="365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8914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4557"/>
            <a:ext cx="11029616" cy="1060174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 ȘI MONITORIZARE</a:t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625FD-0D46-4A5C-892F-C6453248DB04}"/>
              </a:ext>
            </a:extLst>
          </p:cNvPr>
          <p:cNvSpPr txBox="1"/>
          <p:nvPr/>
        </p:nvSpPr>
        <p:spPr>
          <a:xfrm>
            <a:off x="1464367" y="1256289"/>
            <a:ext cx="3048000" cy="247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7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ORGANIZAREA MEDIULUI EDUCAȚIONAL (S1 și S2)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de interes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Mobilier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Materiale de lucru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Reguli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C3B08-45FC-4EC4-9EA5-4A024A064D1A}"/>
              </a:ext>
            </a:extLst>
          </p:cNvPr>
          <p:cNvSpPr txBox="1"/>
          <p:nvPr/>
        </p:nvSpPr>
        <p:spPr>
          <a:xfrm>
            <a:off x="8562808" y="1891367"/>
            <a:ext cx="3048000" cy="3075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7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ACTIVITĂȚI (S1 și S2)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ALA, ADP, ADE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Temele anuale de studiu 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Accent pe activ</a:t>
            </a: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itățile 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individuale !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Limitări privind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activitățile tip joc de mișcare/joc sportiv și activ.muzicale !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8EC80-3711-4B67-91F9-C236AC0A7146}"/>
              </a:ext>
            </a:extLst>
          </p:cNvPr>
          <p:cNvSpPr txBox="1"/>
          <p:nvPr/>
        </p:nvSpPr>
        <p:spPr>
          <a:xfrm>
            <a:off x="4115752" y="2951277"/>
            <a:ext cx="3563883" cy="39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7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ACTIVITĂȚI (S3 și S2.2)</a:t>
            </a: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Activități care nu generează presiune nejustificată asupra copiilor și părinților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Tematica săptămânală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Soluții personalizate pentru copiii din grupuri dezavantajate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Utilizarea, de către educatoare, a spațiului, a materialelor și echipamentelor unității de învățământ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B70E68E-1325-4CD1-8B2C-1D13A4CB1B1B}"/>
              </a:ext>
            </a:extLst>
          </p:cNvPr>
          <p:cNvSpPr/>
          <p:nvPr/>
        </p:nvSpPr>
        <p:spPr>
          <a:xfrm>
            <a:off x="1464367" y="4267200"/>
            <a:ext cx="2140224" cy="1232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Interesul superior al copilului</a:t>
            </a:r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E735FA5-6A39-44A7-8FD8-457FFE5BA6B0}"/>
              </a:ext>
            </a:extLst>
          </p:cNvPr>
          <p:cNvSpPr/>
          <p:nvPr/>
        </p:nvSpPr>
        <p:spPr>
          <a:xfrm>
            <a:off x="5025889" y="1334839"/>
            <a:ext cx="2140224" cy="1232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Starea de bine a copilului</a:t>
            </a:r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BB26AC7-E729-4804-8FB7-6FACA4463974}"/>
              </a:ext>
            </a:extLst>
          </p:cNvPr>
          <p:cNvSpPr/>
          <p:nvPr/>
        </p:nvSpPr>
        <p:spPr>
          <a:xfrm>
            <a:off x="9016696" y="5105082"/>
            <a:ext cx="2140224" cy="1232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Bucuria de a învăța a copilului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9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3608D-7CAE-4933-9875-D400128F62C5}"/>
              </a:ext>
            </a:extLst>
          </p:cNvPr>
          <p:cNvSpPr txBox="1"/>
          <p:nvPr/>
        </p:nvSpPr>
        <p:spPr>
          <a:xfrm>
            <a:off x="1484311" y="1179443"/>
            <a:ext cx="5747778" cy="4174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șir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neîntrerupt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voință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Baudelaire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61DCA37C-CB0B-475A-B462-77C9CBA37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DA7F51D-234D-492A-8712-0473A5C8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3691" y="1011765"/>
            <a:ext cx="2921410" cy="21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1B584B-2A1A-4DF4-891A-C0B8BA44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801" y="3748765"/>
            <a:ext cx="3341190" cy="14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33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631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Corbel</vt:lpstr>
      <vt:lpstr>Trebuchet MS</vt:lpstr>
      <vt:lpstr>Wingdings</vt:lpstr>
      <vt:lpstr>Parallax</vt:lpstr>
      <vt:lpstr>UN AN ȘCOLAR ALTFEL…</vt:lpstr>
      <vt:lpstr>SCENARII  PRINCIPII DE BAZĂ  ANALIZĂ ȘI DECIZIE  IMPLEMENTARE ȘI MONITORIZARE  ÎNTREBĂRI ȘI RĂSPUNSURI</vt:lpstr>
      <vt:lpstr>SCENARII </vt:lpstr>
      <vt:lpstr>PRINCIPII DE BAZĂ </vt:lpstr>
      <vt:lpstr>ANALIZĂ ȘI DECIZIE </vt:lpstr>
      <vt:lpstr>IMPLEMENTARE și MONITORIZARE </vt:lpstr>
      <vt:lpstr>IMPLEMENTARE ȘI MONITORIZARE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AN ȘCOLAR ALTFEL…</dc:title>
  <dc:creator>Preda Bogdan</dc:creator>
  <cp:lastModifiedBy>Preda Bogdan</cp:lastModifiedBy>
  <cp:revision>9</cp:revision>
  <dcterms:created xsi:type="dcterms:W3CDTF">2020-09-07T18:02:28Z</dcterms:created>
  <dcterms:modified xsi:type="dcterms:W3CDTF">2020-09-08T08:52:01Z</dcterms:modified>
</cp:coreProperties>
</file>