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50" r:id="rId2"/>
    <p:sldMasterId id="2147483708" r:id="rId3"/>
  </p:sldMasterIdLst>
  <p:notesMasterIdLst>
    <p:notesMasterId r:id="rId21"/>
  </p:notesMasterIdLst>
  <p:sldIdLst>
    <p:sldId id="377" r:id="rId4"/>
    <p:sldId id="403" r:id="rId5"/>
    <p:sldId id="430" r:id="rId6"/>
    <p:sldId id="428" r:id="rId7"/>
    <p:sldId id="429" r:id="rId8"/>
    <p:sldId id="406" r:id="rId9"/>
    <p:sldId id="404" r:id="rId10"/>
    <p:sldId id="412" r:id="rId11"/>
    <p:sldId id="431" r:id="rId12"/>
    <p:sldId id="432" r:id="rId13"/>
    <p:sldId id="433" r:id="rId14"/>
    <p:sldId id="435" r:id="rId15"/>
    <p:sldId id="434" r:id="rId16"/>
    <p:sldId id="436" r:id="rId17"/>
    <p:sldId id="425" r:id="rId18"/>
    <p:sldId id="418" r:id="rId19"/>
    <p:sldId id="43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CC"/>
    <a:srgbClr val="006666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0" autoAdjust="0"/>
    <p:restoredTop sz="94600"/>
  </p:normalViewPr>
  <p:slideViewPr>
    <p:cSldViewPr>
      <p:cViewPr varScale="1">
        <p:scale>
          <a:sx n="89" d="100"/>
          <a:sy n="89" d="100"/>
        </p:scale>
        <p:origin x="62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nwto.or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7F70BE-ECF5-4605-93E0-19A873486AA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A44628-FF8B-413F-80A7-00F994CF2D0B}">
      <dgm:prSet phldrT="[Text]" custT="1"/>
      <dgm:spPr/>
      <dgm:t>
        <a:bodyPr/>
        <a:lstStyle/>
        <a:p>
          <a:pPr rtl="0"/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economic</a:t>
          </a:r>
          <a:r>
            <a:rPr lang="ro-RO" sz="2000" b="1" dirty="0" smtClean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ă</a:t>
          </a:r>
          <a:endParaRPr lang="en-US" sz="2000" b="1" dirty="0">
            <a:solidFill>
              <a:srgbClr val="FFFF00"/>
            </a:solidFill>
          </a:endParaRPr>
        </a:p>
      </dgm:t>
    </dgm:pt>
    <dgm:pt modelId="{FCA7397A-E8C2-41B8-9311-2AECAE2FADD6}" type="parTrans" cxnId="{53FE3C7E-3975-4D5D-93E0-0B687D0A2BAD}">
      <dgm:prSet/>
      <dgm:spPr/>
      <dgm:t>
        <a:bodyPr/>
        <a:lstStyle/>
        <a:p>
          <a:endParaRPr lang="en-US"/>
        </a:p>
      </dgm:t>
    </dgm:pt>
    <dgm:pt modelId="{7BD72C01-5FBB-45B0-9AF5-5267A1DFD891}" type="sibTrans" cxnId="{53FE3C7E-3975-4D5D-93E0-0B687D0A2BAD}">
      <dgm:prSet/>
      <dgm:spPr/>
      <dgm:t>
        <a:bodyPr/>
        <a:lstStyle/>
        <a:p>
          <a:endParaRPr lang="en-US"/>
        </a:p>
      </dgm:t>
    </dgm:pt>
    <dgm:pt modelId="{1D13D514-C770-426D-AE86-FA4CD5E387D0}">
      <dgm:prSet custT="1"/>
      <dgm:spPr/>
      <dgm:t>
        <a:bodyPr/>
        <a:lstStyle/>
        <a:p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social</a:t>
          </a:r>
          <a:r>
            <a:rPr lang="ro-RO" sz="2000" b="1" dirty="0" smtClean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ă</a:t>
          </a:r>
          <a:endParaRPr lang="en-US" sz="2000" b="1" dirty="0">
            <a:solidFill>
              <a:srgbClr val="FFFF00"/>
            </a:solidFill>
          </a:endParaRPr>
        </a:p>
      </dgm:t>
    </dgm:pt>
    <dgm:pt modelId="{2BD936A3-F6E3-4EB2-8564-9624D97CA003}" type="parTrans" cxnId="{17BA7DFF-6C5C-4C68-9A4D-5A9E5F008D85}">
      <dgm:prSet/>
      <dgm:spPr/>
      <dgm:t>
        <a:bodyPr/>
        <a:lstStyle/>
        <a:p>
          <a:endParaRPr lang="en-US"/>
        </a:p>
      </dgm:t>
    </dgm:pt>
    <dgm:pt modelId="{DBA6C7A5-639D-4A22-AC31-9C36D4EFA8D3}" type="sibTrans" cxnId="{17BA7DFF-6C5C-4C68-9A4D-5A9E5F008D85}">
      <dgm:prSet/>
      <dgm:spPr/>
      <dgm:t>
        <a:bodyPr/>
        <a:lstStyle/>
        <a:p>
          <a:endParaRPr lang="en-US"/>
        </a:p>
      </dgm:t>
    </dgm:pt>
    <dgm:pt modelId="{5F4FDF4B-3A63-4050-9267-3EF98EB34F46}">
      <dgm:prSet custT="1"/>
      <dgm:spPr/>
      <dgm:t>
        <a:bodyPr/>
        <a:lstStyle/>
        <a:p>
          <a:r>
            <a:rPr lang="en-US" sz="2000" b="1" dirty="0" err="1" smtClean="0">
              <a:solidFill>
                <a:srgbClr val="FFFF00"/>
              </a:solidFill>
            </a:rPr>
            <a:t>Recreativ</a:t>
          </a:r>
          <a:r>
            <a:rPr lang="ro-RO" sz="2000" b="1" dirty="0" smtClean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ă</a:t>
          </a:r>
          <a:r>
            <a:rPr lang="en-US" sz="2000" b="1" dirty="0" smtClean="0">
              <a:solidFill>
                <a:srgbClr val="FFFF00"/>
              </a:solidFill>
            </a:rPr>
            <a:t>-</a:t>
          </a:r>
          <a:r>
            <a:rPr lang="en-US" sz="2000" b="1" dirty="0" err="1" smtClean="0">
              <a:solidFill>
                <a:srgbClr val="FFFF00"/>
              </a:solidFill>
            </a:rPr>
            <a:t>curativ</a:t>
          </a:r>
          <a:r>
            <a:rPr lang="ro-RO" sz="2000" b="1" dirty="0" smtClean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ă</a:t>
          </a:r>
          <a:endParaRPr lang="en-US" sz="2000" b="1" dirty="0">
            <a:solidFill>
              <a:srgbClr val="FFFF00"/>
            </a:solidFill>
          </a:endParaRPr>
        </a:p>
      </dgm:t>
    </dgm:pt>
    <dgm:pt modelId="{2981E668-D20A-4179-93BD-95CECEE6CA21}" type="parTrans" cxnId="{2EFD5671-502B-463D-AB52-9BB4E55D6705}">
      <dgm:prSet/>
      <dgm:spPr/>
      <dgm:t>
        <a:bodyPr/>
        <a:lstStyle/>
        <a:p>
          <a:endParaRPr lang="en-US"/>
        </a:p>
      </dgm:t>
    </dgm:pt>
    <dgm:pt modelId="{F05E2E34-2217-4CAF-94A3-7CDFCFA3A58B}" type="sibTrans" cxnId="{2EFD5671-502B-463D-AB52-9BB4E55D6705}">
      <dgm:prSet/>
      <dgm:spPr/>
      <dgm:t>
        <a:bodyPr/>
        <a:lstStyle/>
        <a:p>
          <a:endParaRPr lang="en-US"/>
        </a:p>
      </dgm:t>
    </dgm:pt>
    <dgm:pt modelId="{AB6AA2CA-B886-48E8-A414-815EEF27B528}">
      <dgm:prSet custT="1"/>
      <dgm:spPr/>
      <dgm:t>
        <a:bodyPr/>
        <a:lstStyle/>
        <a:p>
          <a:r>
            <a:rPr lang="en-US" sz="2000" b="1" dirty="0" smtClean="0">
              <a:solidFill>
                <a:srgbClr val="FFFF00"/>
              </a:solidFill>
            </a:rPr>
            <a:t>ecologic</a:t>
          </a:r>
          <a:r>
            <a:rPr lang="ro-RO" sz="2000" b="1" dirty="0" smtClean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ă</a:t>
          </a:r>
          <a:endParaRPr lang="en-US" sz="2000" b="1" dirty="0">
            <a:solidFill>
              <a:srgbClr val="FFFF00"/>
            </a:solidFill>
          </a:endParaRPr>
        </a:p>
      </dgm:t>
    </dgm:pt>
    <dgm:pt modelId="{BA19411B-2CBC-4087-B535-79F36AF45F6B}" type="sibTrans" cxnId="{7AE77CAF-79A1-4C58-A98D-6F46D72946EC}">
      <dgm:prSet/>
      <dgm:spPr/>
      <dgm:t>
        <a:bodyPr/>
        <a:lstStyle/>
        <a:p>
          <a:endParaRPr lang="en-US"/>
        </a:p>
      </dgm:t>
    </dgm:pt>
    <dgm:pt modelId="{45FFE610-DE09-4B31-B7D7-D7B209D8B0B8}" type="parTrans" cxnId="{7AE77CAF-79A1-4C58-A98D-6F46D72946EC}">
      <dgm:prSet/>
      <dgm:spPr/>
      <dgm:t>
        <a:bodyPr/>
        <a:lstStyle/>
        <a:p>
          <a:endParaRPr lang="en-US"/>
        </a:p>
      </dgm:t>
    </dgm:pt>
    <dgm:pt modelId="{E577A2A4-DA5D-4DEC-8644-6CBF277194B1}">
      <dgm:prSet custT="1"/>
      <dgm:spPr/>
      <dgm:t>
        <a:bodyPr/>
        <a:lstStyle/>
        <a:p>
          <a:r>
            <a:rPr kumimoji="0" lang="en-US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Cultural-</a:t>
          </a:r>
          <a:r>
            <a:rPr kumimoji="0" lang="en-US" sz="2000" b="1" i="0" u="none" strike="noStrike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educativ</a:t>
          </a:r>
          <a:r>
            <a:rPr lang="ro-RO" sz="2000" b="1" dirty="0" smtClean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ă</a:t>
          </a:r>
          <a:endParaRPr lang="en-US" sz="2000" b="1" dirty="0">
            <a:solidFill>
              <a:srgbClr val="FFFF00"/>
            </a:solidFill>
          </a:endParaRPr>
        </a:p>
      </dgm:t>
    </dgm:pt>
    <dgm:pt modelId="{99F639C5-6F53-4F50-9319-83265B50E697}" type="sibTrans" cxnId="{42707762-85CC-4803-BEB6-A8C90D6A55BF}">
      <dgm:prSet/>
      <dgm:spPr/>
      <dgm:t>
        <a:bodyPr/>
        <a:lstStyle/>
        <a:p>
          <a:endParaRPr lang="en-US"/>
        </a:p>
      </dgm:t>
    </dgm:pt>
    <dgm:pt modelId="{863FC4C2-C111-4391-B0CA-2E2C8035E98F}" type="parTrans" cxnId="{42707762-85CC-4803-BEB6-A8C90D6A55BF}">
      <dgm:prSet/>
      <dgm:spPr/>
      <dgm:t>
        <a:bodyPr/>
        <a:lstStyle/>
        <a:p>
          <a:endParaRPr lang="en-US"/>
        </a:p>
      </dgm:t>
    </dgm:pt>
    <dgm:pt modelId="{FBB278A0-390A-4257-81C4-E2FBC580882F}" type="pres">
      <dgm:prSet presAssocID="{8B7F70BE-ECF5-4605-93E0-19A873486AA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310EDD-0B9B-4C94-993F-A2F6F690E4DF}" type="pres">
      <dgm:prSet presAssocID="{8B7F70BE-ECF5-4605-93E0-19A873486AA0}" presName="cycle" presStyleCnt="0"/>
      <dgm:spPr/>
    </dgm:pt>
    <dgm:pt modelId="{63BBC1F0-80F6-4C37-A4FE-7521B4FDB989}" type="pres">
      <dgm:prSet presAssocID="{ABA44628-FF8B-413F-80A7-00F994CF2D0B}" presName="nodeFirstNode" presStyleLbl="node1" presStyleIdx="0" presStyleCnt="5" custScaleX="133493" custScaleY="131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DA14F-92D0-43AB-A115-075A0CBE6715}" type="pres">
      <dgm:prSet presAssocID="{7BD72C01-5FBB-45B0-9AF5-5267A1DFD89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779D4521-25CB-4294-9F68-85BA3E133988}" type="pres">
      <dgm:prSet presAssocID="{AB6AA2CA-B886-48E8-A414-815EEF27B528}" presName="nodeFollowingNodes" presStyleLbl="node1" presStyleIdx="1" presStyleCnt="5" custScaleX="128709" custScaleY="108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4712D2-5028-463C-BA0F-585FF42FE45F}" type="pres">
      <dgm:prSet presAssocID="{5F4FDF4B-3A63-4050-9267-3EF98EB34F46}" presName="nodeFollowingNodes" presStyleLbl="node1" presStyleIdx="2" presStyleCnt="5" custScaleX="134039" custRadScaleRad="112800" custRadScaleInc="-38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D70D5C-DA49-4992-A5C4-2CF3C2CC8FCD}" type="pres">
      <dgm:prSet presAssocID="{E577A2A4-DA5D-4DEC-8644-6CBF277194B1}" presName="nodeFollowingNodes" presStyleLbl="node1" presStyleIdx="3" presStyleCnt="5" custScaleX="122028" custRadScaleRad="98506" custRadScaleInc="6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30C40-AB5B-445A-B560-936E007DCBCB}" type="pres">
      <dgm:prSet presAssocID="{1D13D514-C770-426D-AE86-FA4CD5E387D0}" presName="nodeFollowingNodes" presStyleLbl="node1" presStyleIdx="4" presStyleCnt="5" custScaleX="116570" custScaleY="108218" custRadScaleRad="98514" custRadScaleInc="-94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7C053D-0722-4BE9-8C1F-CDCA953A5CB9}" type="presOf" srcId="{8B7F70BE-ECF5-4605-93E0-19A873486AA0}" destId="{FBB278A0-390A-4257-81C4-E2FBC580882F}" srcOrd="0" destOrd="0" presId="urn:microsoft.com/office/officeart/2005/8/layout/cycle3"/>
    <dgm:cxn modelId="{7AE77CAF-79A1-4C58-A98D-6F46D72946EC}" srcId="{8B7F70BE-ECF5-4605-93E0-19A873486AA0}" destId="{AB6AA2CA-B886-48E8-A414-815EEF27B528}" srcOrd="1" destOrd="0" parTransId="{45FFE610-DE09-4B31-B7D7-D7B209D8B0B8}" sibTransId="{BA19411B-2CBC-4087-B535-79F36AF45F6B}"/>
    <dgm:cxn modelId="{17BA7DFF-6C5C-4C68-9A4D-5A9E5F008D85}" srcId="{8B7F70BE-ECF5-4605-93E0-19A873486AA0}" destId="{1D13D514-C770-426D-AE86-FA4CD5E387D0}" srcOrd="4" destOrd="0" parTransId="{2BD936A3-F6E3-4EB2-8564-9624D97CA003}" sibTransId="{DBA6C7A5-639D-4A22-AC31-9C36D4EFA8D3}"/>
    <dgm:cxn modelId="{EC0A3F86-24FA-430D-B564-BD53ECC93971}" type="presOf" srcId="{5F4FDF4B-3A63-4050-9267-3EF98EB34F46}" destId="{E94712D2-5028-463C-BA0F-585FF42FE45F}" srcOrd="0" destOrd="0" presId="urn:microsoft.com/office/officeart/2005/8/layout/cycle3"/>
    <dgm:cxn modelId="{B62610E6-970D-4722-99C7-62AD3366C0C7}" type="presOf" srcId="{E577A2A4-DA5D-4DEC-8644-6CBF277194B1}" destId="{B3D70D5C-DA49-4992-A5C4-2CF3C2CC8FCD}" srcOrd="0" destOrd="0" presId="urn:microsoft.com/office/officeart/2005/8/layout/cycle3"/>
    <dgm:cxn modelId="{D305A520-2F1F-4ED0-B620-2B8C8704850F}" type="presOf" srcId="{ABA44628-FF8B-413F-80A7-00F994CF2D0B}" destId="{63BBC1F0-80F6-4C37-A4FE-7521B4FDB989}" srcOrd="0" destOrd="0" presId="urn:microsoft.com/office/officeart/2005/8/layout/cycle3"/>
    <dgm:cxn modelId="{53FE3C7E-3975-4D5D-93E0-0B687D0A2BAD}" srcId="{8B7F70BE-ECF5-4605-93E0-19A873486AA0}" destId="{ABA44628-FF8B-413F-80A7-00F994CF2D0B}" srcOrd="0" destOrd="0" parTransId="{FCA7397A-E8C2-41B8-9311-2AECAE2FADD6}" sibTransId="{7BD72C01-5FBB-45B0-9AF5-5267A1DFD891}"/>
    <dgm:cxn modelId="{CC16270D-C3E6-442A-B2A3-47224048E328}" type="presOf" srcId="{7BD72C01-5FBB-45B0-9AF5-5267A1DFD891}" destId="{BF5DA14F-92D0-43AB-A115-075A0CBE6715}" srcOrd="0" destOrd="0" presId="urn:microsoft.com/office/officeart/2005/8/layout/cycle3"/>
    <dgm:cxn modelId="{2EFD5671-502B-463D-AB52-9BB4E55D6705}" srcId="{8B7F70BE-ECF5-4605-93E0-19A873486AA0}" destId="{5F4FDF4B-3A63-4050-9267-3EF98EB34F46}" srcOrd="2" destOrd="0" parTransId="{2981E668-D20A-4179-93BD-95CECEE6CA21}" sibTransId="{F05E2E34-2217-4CAF-94A3-7CDFCFA3A58B}"/>
    <dgm:cxn modelId="{2600DA29-AB0E-477C-99C6-5F54EC812B91}" type="presOf" srcId="{1D13D514-C770-426D-AE86-FA4CD5E387D0}" destId="{18F30C40-AB5B-445A-B560-936E007DCBCB}" srcOrd="0" destOrd="0" presId="urn:microsoft.com/office/officeart/2005/8/layout/cycle3"/>
    <dgm:cxn modelId="{42707762-85CC-4803-BEB6-A8C90D6A55BF}" srcId="{8B7F70BE-ECF5-4605-93E0-19A873486AA0}" destId="{E577A2A4-DA5D-4DEC-8644-6CBF277194B1}" srcOrd="3" destOrd="0" parTransId="{863FC4C2-C111-4391-B0CA-2E2C8035E98F}" sibTransId="{99F639C5-6F53-4F50-9319-83265B50E697}"/>
    <dgm:cxn modelId="{84B1E346-F746-48E7-B7E9-B36E8A55A736}" type="presOf" srcId="{AB6AA2CA-B886-48E8-A414-815EEF27B528}" destId="{779D4521-25CB-4294-9F68-85BA3E133988}" srcOrd="0" destOrd="0" presId="urn:microsoft.com/office/officeart/2005/8/layout/cycle3"/>
    <dgm:cxn modelId="{CFA7AB91-2DDF-4521-9695-FD0E7BE1EA84}" type="presParOf" srcId="{FBB278A0-390A-4257-81C4-E2FBC580882F}" destId="{00310EDD-0B9B-4C94-993F-A2F6F690E4DF}" srcOrd="0" destOrd="0" presId="urn:microsoft.com/office/officeart/2005/8/layout/cycle3"/>
    <dgm:cxn modelId="{2B468825-8AF1-46D3-8803-B64D61E5AFB3}" type="presParOf" srcId="{00310EDD-0B9B-4C94-993F-A2F6F690E4DF}" destId="{63BBC1F0-80F6-4C37-A4FE-7521B4FDB989}" srcOrd="0" destOrd="0" presId="urn:microsoft.com/office/officeart/2005/8/layout/cycle3"/>
    <dgm:cxn modelId="{C10C5E71-F0F1-4AF6-AE5C-2D7EB59C5F04}" type="presParOf" srcId="{00310EDD-0B9B-4C94-993F-A2F6F690E4DF}" destId="{BF5DA14F-92D0-43AB-A115-075A0CBE6715}" srcOrd="1" destOrd="0" presId="urn:microsoft.com/office/officeart/2005/8/layout/cycle3"/>
    <dgm:cxn modelId="{C4E3E668-28B5-47D7-AE94-394AC6A5BD93}" type="presParOf" srcId="{00310EDD-0B9B-4C94-993F-A2F6F690E4DF}" destId="{779D4521-25CB-4294-9F68-85BA3E133988}" srcOrd="2" destOrd="0" presId="urn:microsoft.com/office/officeart/2005/8/layout/cycle3"/>
    <dgm:cxn modelId="{86893232-E6D0-4490-8709-BE40949995B3}" type="presParOf" srcId="{00310EDD-0B9B-4C94-993F-A2F6F690E4DF}" destId="{E94712D2-5028-463C-BA0F-585FF42FE45F}" srcOrd="3" destOrd="0" presId="urn:microsoft.com/office/officeart/2005/8/layout/cycle3"/>
    <dgm:cxn modelId="{8249335E-151A-42FA-A3E5-2508144C108E}" type="presParOf" srcId="{00310EDD-0B9B-4C94-993F-A2F6F690E4DF}" destId="{B3D70D5C-DA49-4992-A5C4-2CF3C2CC8FCD}" srcOrd="4" destOrd="0" presId="urn:microsoft.com/office/officeart/2005/8/layout/cycle3"/>
    <dgm:cxn modelId="{C9A98A70-47DC-4CC7-A505-2587C832718C}" type="presParOf" srcId="{00310EDD-0B9B-4C94-993F-A2F6F690E4DF}" destId="{18F30C40-AB5B-445A-B560-936E007DCBCB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B0A6B0-65A9-4FB4-92F8-4EA4D6DFCE4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8B4358-C359-46CE-AEB0-85E1DFAD6AEF}">
      <dgm:prSet phldrT="[Text]" custT="1"/>
      <dgm:spPr/>
      <dgm:t>
        <a:bodyPr/>
        <a:lstStyle/>
        <a:p>
          <a:r>
            <a:rPr lang="en-US" sz="1400" dirty="0" err="1" smtClean="0"/>
            <a:t>Specii</a:t>
          </a:r>
          <a:r>
            <a:rPr lang="en-US" sz="1400" dirty="0" smtClean="0"/>
            <a:t> de </a:t>
          </a:r>
          <a:r>
            <a:rPr lang="en-US" sz="1400" dirty="0" err="1" smtClean="0"/>
            <a:t>Vegetatie</a:t>
          </a:r>
          <a:r>
            <a:rPr lang="en-US" sz="1400" dirty="0" smtClean="0"/>
            <a:t> </a:t>
          </a:r>
          <a:r>
            <a:rPr lang="ro-RO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ş</a:t>
          </a:r>
          <a:r>
            <a:rPr lang="en-US" sz="1400" dirty="0" err="1" smtClean="0"/>
            <a:t>i</a:t>
          </a:r>
          <a:r>
            <a:rPr lang="en-US" sz="1400" dirty="0" smtClean="0"/>
            <a:t> </a:t>
          </a:r>
          <a:r>
            <a:rPr lang="en-US" sz="1400" dirty="0" smtClean="0">
              <a:solidFill>
                <a:schemeClr val="bg1"/>
              </a:solidFill>
            </a:rPr>
            <a:t>faun</a:t>
          </a:r>
          <a:r>
            <a:rPr lang="ro-RO" sz="14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ă</a:t>
          </a:r>
          <a:r>
            <a:rPr lang="en-US" sz="1400" dirty="0" smtClean="0">
              <a:solidFill>
                <a:schemeClr val="bg1"/>
              </a:solidFill>
            </a:rPr>
            <a:t> </a:t>
          </a:r>
          <a:r>
            <a:rPr lang="en-US" sz="1400" dirty="0" smtClean="0"/>
            <a:t>cu </a:t>
          </a:r>
          <a:r>
            <a:rPr lang="en-US" sz="1400" dirty="0" err="1" smtClean="0"/>
            <a:t>caracter</a:t>
          </a:r>
          <a:r>
            <a:rPr lang="en-US" sz="1400" dirty="0" smtClean="0"/>
            <a:t> </a:t>
          </a:r>
          <a:r>
            <a:rPr lang="en-US" sz="1400" dirty="0" err="1" smtClean="0"/>
            <a:t>unicat</a:t>
          </a:r>
          <a:r>
            <a:rPr lang="en-US" sz="1400" dirty="0" smtClean="0"/>
            <a:t>: Sequoia, fauna </a:t>
          </a:r>
          <a:r>
            <a:rPr lang="en-US" sz="1400" dirty="0" err="1" smtClean="0"/>
            <a:t>Australiei</a:t>
          </a:r>
          <a:r>
            <a:rPr lang="en-US" sz="1400" dirty="0" smtClean="0"/>
            <a:t> </a:t>
          </a:r>
          <a:r>
            <a:rPr lang="en-US" sz="1400" dirty="0" err="1" smtClean="0"/>
            <a:t>etc</a:t>
          </a:r>
          <a:endParaRPr lang="en-US" sz="1400" dirty="0"/>
        </a:p>
      </dgm:t>
    </dgm:pt>
    <dgm:pt modelId="{2A95D707-3AE5-4737-9437-471DE892CB63}" type="parTrans" cxnId="{03EEBA0A-4E5B-4CF0-A138-05C7F4B83C94}">
      <dgm:prSet/>
      <dgm:spPr/>
      <dgm:t>
        <a:bodyPr/>
        <a:lstStyle/>
        <a:p>
          <a:endParaRPr lang="en-US"/>
        </a:p>
      </dgm:t>
    </dgm:pt>
    <dgm:pt modelId="{53C740CE-07E8-459E-A85E-2B9261375C8A}" type="sibTrans" cxnId="{03EEBA0A-4E5B-4CF0-A138-05C7F4B83C94}">
      <dgm:prSet/>
      <dgm:spPr/>
      <dgm:t>
        <a:bodyPr/>
        <a:lstStyle/>
        <a:p>
          <a:endParaRPr lang="en-US"/>
        </a:p>
      </dgm:t>
    </dgm:pt>
    <dgm:pt modelId="{C7C16F2C-5511-4849-AAFE-C30123F0AA16}">
      <dgm:prSet phldrT="[Text]" custT="1"/>
      <dgm:spPr/>
      <dgm:t>
        <a:bodyPr/>
        <a:lstStyle/>
        <a:p>
          <a:r>
            <a:rPr lang="en-US" sz="1400" dirty="0" err="1" smtClean="0"/>
            <a:t>Plaje</a:t>
          </a:r>
          <a:r>
            <a:rPr lang="en-US" sz="1400" dirty="0" smtClean="0"/>
            <a:t> </a:t>
          </a:r>
          <a:r>
            <a:rPr lang="en-US" sz="1400" dirty="0" err="1" smtClean="0"/>
            <a:t>celebre</a:t>
          </a:r>
          <a:r>
            <a:rPr lang="en-US" sz="1400" dirty="0" smtClean="0"/>
            <a:t>: Cannes </a:t>
          </a:r>
          <a:r>
            <a:rPr lang="en-US" sz="1400" dirty="0" err="1" smtClean="0"/>
            <a:t>si</a:t>
          </a:r>
          <a:r>
            <a:rPr lang="en-US" sz="1400" dirty="0" smtClean="0"/>
            <a:t> Nice (</a:t>
          </a:r>
          <a:r>
            <a:rPr lang="en-US" sz="1400" dirty="0" err="1" smtClean="0"/>
            <a:t>Franta</a:t>
          </a:r>
          <a:r>
            <a:rPr lang="en-US" sz="1400" dirty="0" smtClean="0"/>
            <a:t>), Miami, Copacabana (Rio de Janeiro), Costa Blanca, Costa del Sol (</a:t>
          </a:r>
          <a:r>
            <a:rPr lang="en-US" sz="1400" dirty="0" err="1" smtClean="0"/>
            <a:t>Spania</a:t>
          </a:r>
          <a:r>
            <a:rPr lang="en-US" sz="1400" dirty="0" smtClean="0"/>
            <a:t>)</a:t>
          </a:r>
          <a:endParaRPr lang="en-US" sz="1400" dirty="0"/>
        </a:p>
      </dgm:t>
    </dgm:pt>
    <dgm:pt modelId="{9D05914D-1C08-40C6-9482-ED0EDFA5220E}" type="parTrans" cxnId="{387D9C0B-65E9-4966-ADD1-072DA3DFA6E5}">
      <dgm:prSet/>
      <dgm:spPr/>
      <dgm:t>
        <a:bodyPr/>
        <a:lstStyle/>
        <a:p>
          <a:endParaRPr lang="en-US"/>
        </a:p>
      </dgm:t>
    </dgm:pt>
    <dgm:pt modelId="{0D9FA33E-5B58-4723-91DA-479279545B53}" type="sibTrans" cxnId="{387D9C0B-65E9-4966-ADD1-072DA3DFA6E5}">
      <dgm:prSet/>
      <dgm:spPr/>
      <dgm:t>
        <a:bodyPr/>
        <a:lstStyle/>
        <a:p>
          <a:endParaRPr lang="en-US"/>
        </a:p>
      </dgm:t>
    </dgm:pt>
    <dgm:pt modelId="{AD3E2DC8-12D5-4DA3-920B-2B119957E11D}">
      <dgm:prSet phldrT="[Text]" custT="1"/>
      <dgm:spPr/>
      <dgm:t>
        <a:bodyPr/>
        <a:lstStyle/>
        <a:p>
          <a:r>
            <a:rPr lang="en-US" sz="1400" dirty="0" err="1" smtClean="0"/>
            <a:t>Clima</a:t>
          </a:r>
          <a:r>
            <a:rPr lang="en-US" sz="1400" dirty="0" smtClean="0"/>
            <a:t>  </a:t>
          </a:r>
          <a:r>
            <a:rPr lang="en-US" sz="1400" dirty="0" err="1" smtClean="0">
              <a:solidFill>
                <a:schemeClr val="bg1"/>
              </a:solidFill>
            </a:rPr>
            <a:t>favorabil</a:t>
          </a:r>
          <a:r>
            <a:rPr lang="ro-RO" sz="14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ă</a:t>
          </a:r>
          <a:r>
            <a:rPr lang="en-US" sz="1400" dirty="0" smtClean="0"/>
            <a:t> (</a:t>
          </a:r>
          <a:r>
            <a:rPr lang="en-US" sz="1400" dirty="0" err="1" smtClean="0"/>
            <a:t>zona</a:t>
          </a:r>
          <a:r>
            <a:rPr lang="en-US" sz="1400" dirty="0" smtClean="0"/>
            <a:t> </a:t>
          </a:r>
          <a:r>
            <a:rPr lang="en-US" sz="1400" dirty="0" err="1" smtClean="0">
              <a:solidFill>
                <a:schemeClr val="bg1"/>
              </a:solidFill>
            </a:rPr>
            <a:t>mediteraneean</a:t>
          </a:r>
          <a:r>
            <a:rPr lang="ro-RO" sz="14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ă</a:t>
          </a:r>
          <a:r>
            <a:rPr lang="en-US" sz="1400" dirty="0" smtClean="0">
              <a:solidFill>
                <a:schemeClr val="bg1"/>
              </a:solidFill>
            </a:rPr>
            <a:t> </a:t>
          </a:r>
          <a:r>
            <a:rPr lang="en-US" sz="1400" dirty="0" err="1" smtClean="0">
              <a:solidFill>
                <a:schemeClr val="bg1"/>
              </a:solidFill>
            </a:rPr>
            <a:t>concentreaz</a:t>
          </a:r>
          <a:r>
            <a:rPr lang="ro-RO" sz="14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ă</a:t>
          </a:r>
          <a:r>
            <a:rPr lang="en-US" sz="1400" dirty="0" smtClean="0">
              <a:solidFill>
                <a:schemeClr val="bg1"/>
              </a:solidFill>
            </a:rPr>
            <a:t> </a:t>
          </a:r>
          <a:r>
            <a:rPr lang="en-US" sz="1400" dirty="0" smtClean="0"/>
            <a:t>1/3 din </a:t>
          </a:r>
          <a:r>
            <a:rPr lang="en-US" sz="1400" dirty="0" smtClean="0">
              <a:solidFill>
                <a:schemeClr val="bg1"/>
              </a:solidFill>
            </a:rPr>
            <a:t>mi</a:t>
          </a:r>
          <a:r>
            <a:rPr lang="ro-RO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ş</a:t>
          </a:r>
          <a:r>
            <a:rPr lang="en-US" sz="1400" dirty="0" smtClean="0">
              <a:solidFill>
                <a:schemeClr val="bg1"/>
              </a:solidFill>
            </a:rPr>
            <a:t>c</a:t>
          </a:r>
          <a:r>
            <a:rPr lang="ro-RO" sz="14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ă</a:t>
          </a:r>
          <a:r>
            <a:rPr lang="en-US" sz="1400" dirty="0" smtClean="0">
              <a:solidFill>
                <a:schemeClr val="bg1"/>
              </a:solidFill>
            </a:rPr>
            <a:t>rile </a:t>
          </a:r>
          <a:r>
            <a:rPr lang="en-US" sz="1400" dirty="0" err="1" smtClean="0"/>
            <a:t>turistice</a:t>
          </a:r>
          <a:r>
            <a:rPr lang="en-US" sz="1400" dirty="0" smtClean="0"/>
            <a:t> de </a:t>
          </a:r>
          <a:r>
            <a:rPr lang="en-US" sz="1400" dirty="0" err="1" smtClean="0"/>
            <a:t>pe</a:t>
          </a:r>
          <a:r>
            <a:rPr lang="en-US" sz="1400" dirty="0" smtClean="0"/>
            <a:t> Glob)</a:t>
          </a:r>
          <a:endParaRPr lang="en-US" sz="1400" dirty="0"/>
        </a:p>
      </dgm:t>
    </dgm:pt>
    <dgm:pt modelId="{DC81919E-C4B0-43E9-A1F7-08280856FBE1}" type="sibTrans" cxnId="{BEC38FCD-A63B-416B-B891-E97CECD09091}">
      <dgm:prSet/>
      <dgm:spPr/>
      <dgm:t>
        <a:bodyPr/>
        <a:lstStyle/>
        <a:p>
          <a:endParaRPr lang="en-US"/>
        </a:p>
      </dgm:t>
    </dgm:pt>
    <dgm:pt modelId="{D5246820-9CC2-4DEF-ADA1-AFBB074A8F97}" type="parTrans" cxnId="{BEC38FCD-A63B-416B-B891-E97CECD09091}">
      <dgm:prSet/>
      <dgm:spPr/>
      <dgm:t>
        <a:bodyPr/>
        <a:lstStyle/>
        <a:p>
          <a:endParaRPr lang="en-US"/>
        </a:p>
      </dgm:t>
    </dgm:pt>
    <dgm:pt modelId="{A2E3E217-EC53-4559-9059-566A624AE496}">
      <dgm:prSet phldrT="[Text]" custT="1"/>
      <dgm:spPr/>
      <dgm:t>
        <a:bodyPr/>
        <a:lstStyle/>
        <a:p>
          <a:r>
            <a:rPr lang="en-US" sz="1400" dirty="0" err="1" smtClean="0"/>
            <a:t>Relieful</a:t>
          </a:r>
          <a:r>
            <a:rPr lang="en-US" sz="1400" dirty="0" smtClean="0"/>
            <a:t> </a:t>
          </a:r>
          <a:r>
            <a:rPr lang="en-US" sz="1400" dirty="0" err="1" smtClean="0"/>
            <a:t>prin</a:t>
          </a:r>
          <a:r>
            <a:rPr lang="en-US" sz="1400" dirty="0" smtClean="0"/>
            <a:t> </a:t>
          </a:r>
          <a:r>
            <a:rPr lang="en-US" sz="1400" dirty="0" err="1" smtClean="0"/>
            <a:t>elemente</a:t>
          </a:r>
          <a:r>
            <a:rPr lang="en-US" sz="1400" dirty="0" smtClean="0"/>
            <a:t> de </a:t>
          </a:r>
          <a:r>
            <a:rPr lang="en-US" sz="1400" dirty="0" err="1" smtClean="0"/>
            <a:t>spectaculozitate</a:t>
          </a:r>
          <a:r>
            <a:rPr lang="en-US" sz="1400" dirty="0" smtClean="0"/>
            <a:t>:</a:t>
          </a:r>
        </a:p>
        <a:p>
          <a:r>
            <a:rPr lang="en-US" sz="1400" dirty="0" smtClean="0"/>
            <a:t>relief </a:t>
          </a:r>
          <a:r>
            <a:rPr lang="en-US" sz="1400" dirty="0" err="1" smtClean="0"/>
            <a:t>glaciar</a:t>
          </a:r>
          <a:r>
            <a:rPr lang="en-US" sz="1400" dirty="0" smtClean="0"/>
            <a:t>, </a:t>
          </a:r>
          <a:r>
            <a:rPr lang="en-US" sz="1400" dirty="0" smtClean="0">
              <a:solidFill>
                <a:schemeClr val="bg1"/>
              </a:solidFill>
            </a:rPr>
            <a:t>v</a:t>
          </a:r>
          <a:r>
            <a:rPr lang="ro-RO" sz="14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ă</a:t>
          </a:r>
          <a:r>
            <a:rPr lang="en-US" sz="1400" dirty="0" err="1" smtClean="0">
              <a:solidFill>
                <a:schemeClr val="bg1"/>
              </a:solidFill>
            </a:rPr>
            <a:t>i</a:t>
          </a:r>
          <a:r>
            <a:rPr lang="en-US" sz="1400" dirty="0" smtClean="0"/>
            <a:t> de tip </a:t>
          </a:r>
          <a:r>
            <a:rPr lang="en-US" sz="1400" dirty="0" err="1" smtClean="0"/>
            <a:t>canion</a:t>
          </a:r>
          <a:r>
            <a:rPr lang="en-US" sz="1400" dirty="0" smtClean="0"/>
            <a:t>, </a:t>
          </a:r>
          <a:r>
            <a:rPr lang="en-US" sz="1400" dirty="0" err="1" smtClean="0"/>
            <a:t>chei</a:t>
          </a:r>
          <a:r>
            <a:rPr lang="en-US" sz="1400" dirty="0" smtClean="0"/>
            <a:t>, </a:t>
          </a:r>
          <a:r>
            <a:rPr lang="en-US" sz="1400" dirty="0" err="1" smtClean="0"/>
            <a:t>vulcanism</a:t>
          </a:r>
          <a:r>
            <a:rPr lang="en-US" sz="1400" dirty="0" smtClean="0"/>
            <a:t> </a:t>
          </a:r>
          <a:r>
            <a:rPr lang="en-US" sz="1400" dirty="0" err="1" smtClean="0"/>
            <a:t>activ</a:t>
          </a:r>
          <a:r>
            <a:rPr lang="en-US" sz="1400" dirty="0" smtClean="0"/>
            <a:t>, </a:t>
          </a:r>
          <a:r>
            <a:rPr lang="en-US" sz="1400" dirty="0" err="1" smtClean="0"/>
            <a:t>pe</a:t>
          </a:r>
          <a:r>
            <a:rPr lang="ro-RO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ş</a:t>
          </a:r>
          <a:r>
            <a:rPr lang="en-US" sz="1400" dirty="0" err="1" smtClean="0"/>
            <a:t>teri</a:t>
          </a:r>
          <a:r>
            <a:rPr lang="en-US" sz="1400" dirty="0" smtClean="0"/>
            <a:t> </a:t>
          </a:r>
          <a:r>
            <a:rPr lang="en-US" sz="1400" dirty="0" err="1" smtClean="0"/>
            <a:t>etc</a:t>
          </a:r>
          <a:endParaRPr lang="en-US" sz="1400" dirty="0"/>
        </a:p>
      </dgm:t>
    </dgm:pt>
    <dgm:pt modelId="{A47DCEF5-0E81-4368-B10D-F67EB3A16EB3}" type="sibTrans" cxnId="{06EAD8F0-EC01-4B6F-893D-30452145847F}">
      <dgm:prSet/>
      <dgm:spPr/>
      <dgm:t>
        <a:bodyPr/>
        <a:lstStyle/>
        <a:p>
          <a:endParaRPr lang="en-US"/>
        </a:p>
      </dgm:t>
    </dgm:pt>
    <dgm:pt modelId="{68277E87-2059-4BA8-AF08-D9CDC76A8C64}" type="parTrans" cxnId="{06EAD8F0-EC01-4B6F-893D-30452145847F}">
      <dgm:prSet/>
      <dgm:spPr/>
      <dgm:t>
        <a:bodyPr/>
        <a:lstStyle/>
        <a:p>
          <a:endParaRPr lang="en-US"/>
        </a:p>
      </dgm:t>
    </dgm:pt>
    <dgm:pt modelId="{C9831B12-72F8-4A93-91C2-B049B5961378}">
      <dgm:prSet phldrT="[Text]" custT="1"/>
      <dgm:spPr/>
      <dgm:t>
        <a:bodyPr/>
        <a:lstStyle/>
        <a:p>
          <a:r>
            <a:rPr lang="en-US" sz="1400" dirty="0" err="1" smtClean="0"/>
            <a:t>Higrografia</a:t>
          </a:r>
          <a:r>
            <a:rPr lang="en-US" sz="1400" dirty="0" smtClean="0"/>
            <a:t>: </a:t>
          </a:r>
          <a:r>
            <a:rPr lang="en-US" sz="1400" dirty="0" err="1" smtClean="0"/>
            <a:t>fluvii</a:t>
          </a:r>
          <a:r>
            <a:rPr lang="en-US" sz="1400" dirty="0" smtClean="0"/>
            <a:t> cu </a:t>
          </a:r>
          <a:r>
            <a:rPr lang="en-US" sz="1400" dirty="0" err="1" smtClean="0"/>
            <a:t>delte</a:t>
          </a:r>
          <a:r>
            <a:rPr lang="en-US" sz="1400" dirty="0" smtClean="0"/>
            <a:t>, cascade, </a:t>
          </a:r>
          <a:r>
            <a:rPr lang="en-US" sz="1400" dirty="0" err="1" smtClean="0"/>
            <a:t>lacuri</a:t>
          </a:r>
          <a:r>
            <a:rPr lang="en-US" sz="1400" dirty="0" smtClean="0"/>
            <a:t> </a:t>
          </a:r>
          <a:r>
            <a:rPr lang="en-US" sz="1400" dirty="0" err="1" smtClean="0"/>
            <a:t>glaciare</a:t>
          </a:r>
          <a:r>
            <a:rPr lang="en-US" sz="1400" dirty="0" smtClean="0"/>
            <a:t>, </a:t>
          </a:r>
          <a:r>
            <a:rPr lang="en-US" sz="1400" dirty="0" err="1" smtClean="0"/>
            <a:t>izvoare</a:t>
          </a:r>
          <a:r>
            <a:rPr lang="en-US" sz="1400" dirty="0" smtClean="0"/>
            <a:t> </a:t>
          </a:r>
          <a:r>
            <a:rPr lang="en-US" sz="1400" dirty="0" err="1" smtClean="0"/>
            <a:t>minerale</a:t>
          </a:r>
          <a:r>
            <a:rPr lang="en-US" sz="1400" dirty="0" smtClean="0"/>
            <a:t>, </a:t>
          </a:r>
          <a:r>
            <a:rPr lang="en-US" sz="1400" dirty="0" err="1" smtClean="0"/>
            <a:t>gheizere</a:t>
          </a:r>
          <a:endParaRPr lang="en-US" sz="1400" dirty="0"/>
        </a:p>
      </dgm:t>
    </dgm:pt>
    <dgm:pt modelId="{780A9CF6-7E00-4C9F-BA15-D5C663F9C29E}" type="sibTrans" cxnId="{4CECB927-9C9E-4D55-BC57-BCE5C44BABB1}">
      <dgm:prSet/>
      <dgm:spPr/>
      <dgm:t>
        <a:bodyPr/>
        <a:lstStyle/>
        <a:p>
          <a:endParaRPr lang="en-US"/>
        </a:p>
      </dgm:t>
    </dgm:pt>
    <dgm:pt modelId="{7592AF8B-A060-4AD0-A44D-6EAD54E9BB82}" type="parTrans" cxnId="{4CECB927-9C9E-4D55-BC57-BCE5C44BABB1}">
      <dgm:prSet/>
      <dgm:spPr/>
      <dgm:t>
        <a:bodyPr/>
        <a:lstStyle/>
        <a:p>
          <a:endParaRPr lang="en-US"/>
        </a:p>
      </dgm:t>
    </dgm:pt>
    <dgm:pt modelId="{A21899BA-C7DF-42E1-A6B2-FC2BBF4DBD50}" type="pres">
      <dgm:prSet presAssocID="{CBB0A6B0-65A9-4FB4-92F8-4EA4D6DFCE4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0E96E7-9151-4102-95DB-C6F3B73431AC}" type="pres">
      <dgm:prSet presAssocID="{A2E3E217-EC53-4559-9059-566A624AE496}" presName="node" presStyleLbl="node1" presStyleIdx="0" presStyleCnt="5" custScaleX="134372" custScaleY="122025" custRadScaleRad="97715" custRadScaleInc="-4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047F95-B845-460D-9E3B-7650948AFB5B}" type="pres">
      <dgm:prSet presAssocID="{A47DCEF5-0E81-4368-B10D-F67EB3A16EB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B3253FA-1821-4670-BA85-8A107AF0B066}" type="pres">
      <dgm:prSet presAssocID="{A47DCEF5-0E81-4368-B10D-F67EB3A16EB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AA31F6B-9623-45E2-A6A6-822123AA219B}" type="pres">
      <dgm:prSet presAssocID="{AD3E2DC8-12D5-4DA3-920B-2B119957E11D}" presName="node" presStyleLbl="node1" presStyleIdx="1" presStyleCnt="5" custScaleX="143181" custScaleY="134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32204-12CA-4E72-931E-EFD9B49B4921}" type="pres">
      <dgm:prSet presAssocID="{DC81919E-C4B0-43E9-A1F7-08280856FBE1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5C92AC8-2BE8-4F67-95DD-57660FD1DE64}" type="pres">
      <dgm:prSet presAssocID="{DC81919E-C4B0-43E9-A1F7-08280856FBE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B70129CD-A769-4205-8A98-309EC039005E}" type="pres">
      <dgm:prSet presAssocID="{C9831B12-72F8-4A93-91C2-B049B5961378}" presName="node" presStyleLbl="node1" presStyleIdx="2" presStyleCnt="5" custScaleX="127524" custScaleY="1219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A393A-1A2B-4584-A999-3D03E3210F6F}" type="pres">
      <dgm:prSet presAssocID="{780A9CF6-7E00-4C9F-BA15-D5C663F9C29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30C314F-5620-41BF-B87A-723723960D68}" type="pres">
      <dgm:prSet presAssocID="{780A9CF6-7E00-4C9F-BA15-D5C663F9C29E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BDF4F09-A80B-4C43-8BD2-E7388CA10916}" type="pres">
      <dgm:prSet presAssocID="{AF8B4358-C359-46CE-AEB0-85E1DFAD6AEF}" presName="node" presStyleLbl="node1" presStyleIdx="3" presStyleCnt="5" custScaleX="120438" custScaleY="120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370F1-B51E-44CC-AC40-4F498EFBE22F}" type="pres">
      <dgm:prSet presAssocID="{53C740CE-07E8-459E-A85E-2B9261375C8A}" presName="sibTrans" presStyleLbl="sibTrans2D1" presStyleIdx="3" presStyleCnt="5"/>
      <dgm:spPr/>
      <dgm:t>
        <a:bodyPr/>
        <a:lstStyle/>
        <a:p>
          <a:endParaRPr lang="en-US"/>
        </a:p>
      </dgm:t>
    </dgm:pt>
    <dgm:pt modelId="{D01AAB7B-D684-4A40-B269-9631A292DC7B}" type="pres">
      <dgm:prSet presAssocID="{53C740CE-07E8-459E-A85E-2B9261375C8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F04CC31D-610D-4EAC-9613-465105712FF2}" type="pres">
      <dgm:prSet presAssocID="{C7C16F2C-5511-4849-AAFE-C30123F0AA16}" presName="node" presStyleLbl="node1" presStyleIdx="4" presStyleCnt="5" custScaleX="128373" custScaleY="128274" custRadScaleRad="108122" custRadScaleInc="-6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BBBD7-99B2-4460-A5EB-9AE826E1D7B2}" type="pres">
      <dgm:prSet presAssocID="{0D9FA33E-5B58-4723-91DA-479279545B5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EC0DA938-EEA5-4015-95EA-661AFC055EAE}" type="pres">
      <dgm:prSet presAssocID="{0D9FA33E-5B58-4723-91DA-479279545B53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57321DD5-5396-453C-9C3C-FF39E134C017}" type="presOf" srcId="{C9831B12-72F8-4A93-91C2-B049B5961378}" destId="{B70129CD-A769-4205-8A98-309EC039005E}" srcOrd="0" destOrd="0" presId="urn:microsoft.com/office/officeart/2005/8/layout/cycle2"/>
    <dgm:cxn modelId="{4CECB927-9C9E-4D55-BC57-BCE5C44BABB1}" srcId="{CBB0A6B0-65A9-4FB4-92F8-4EA4D6DFCE41}" destId="{C9831B12-72F8-4A93-91C2-B049B5961378}" srcOrd="2" destOrd="0" parTransId="{7592AF8B-A060-4AD0-A44D-6EAD54E9BB82}" sibTransId="{780A9CF6-7E00-4C9F-BA15-D5C663F9C29E}"/>
    <dgm:cxn modelId="{C717EEDB-9086-45D1-8096-95C5B90A08EE}" type="presOf" srcId="{0D9FA33E-5B58-4723-91DA-479279545B53}" destId="{431BBBD7-99B2-4460-A5EB-9AE826E1D7B2}" srcOrd="0" destOrd="0" presId="urn:microsoft.com/office/officeart/2005/8/layout/cycle2"/>
    <dgm:cxn modelId="{03EEBA0A-4E5B-4CF0-A138-05C7F4B83C94}" srcId="{CBB0A6B0-65A9-4FB4-92F8-4EA4D6DFCE41}" destId="{AF8B4358-C359-46CE-AEB0-85E1DFAD6AEF}" srcOrd="3" destOrd="0" parTransId="{2A95D707-3AE5-4737-9437-471DE892CB63}" sibTransId="{53C740CE-07E8-459E-A85E-2B9261375C8A}"/>
    <dgm:cxn modelId="{06EAD8F0-EC01-4B6F-893D-30452145847F}" srcId="{CBB0A6B0-65A9-4FB4-92F8-4EA4D6DFCE41}" destId="{A2E3E217-EC53-4559-9059-566A624AE496}" srcOrd="0" destOrd="0" parTransId="{68277E87-2059-4BA8-AF08-D9CDC76A8C64}" sibTransId="{A47DCEF5-0E81-4368-B10D-F67EB3A16EB3}"/>
    <dgm:cxn modelId="{387D9C0B-65E9-4966-ADD1-072DA3DFA6E5}" srcId="{CBB0A6B0-65A9-4FB4-92F8-4EA4D6DFCE41}" destId="{C7C16F2C-5511-4849-AAFE-C30123F0AA16}" srcOrd="4" destOrd="0" parTransId="{9D05914D-1C08-40C6-9482-ED0EDFA5220E}" sibTransId="{0D9FA33E-5B58-4723-91DA-479279545B53}"/>
    <dgm:cxn modelId="{006A9B70-3DCA-4EFC-A720-8B045849CA15}" type="presOf" srcId="{AD3E2DC8-12D5-4DA3-920B-2B119957E11D}" destId="{5AA31F6B-9623-45E2-A6A6-822123AA219B}" srcOrd="0" destOrd="0" presId="urn:microsoft.com/office/officeart/2005/8/layout/cycle2"/>
    <dgm:cxn modelId="{5908BEA9-EB55-417D-A5F3-81DC5A2ABDAD}" type="presOf" srcId="{53C740CE-07E8-459E-A85E-2B9261375C8A}" destId="{D01AAB7B-D684-4A40-B269-9631A292DC7B}" srcOrd="1" destOrd="0" presId="urn:microsoft.com/office/officeart/2005/8/layout/cycle2"/>
    <dgm:cxn modelId="{D7E58A3F-F517-4DB7-AFC7-C2830A98611F}" type="presOf" srcId="{C7C16F2C-5511-4849-AAFE-C30123F0AA16}" destId="{F04CC31D-610D-4EAC-9613-465105712FF2}" srcOrd="0" destOrd="0" presId="urn:microsoft.com/office/officeart/2005/8/layout/cycle2"/>
    <dgm:cxn modelId="{87320024-33A3-4DE8-A5CF-79C9898D95A7}" type="presOf" srcId="{DC81919E-C4B0-43E9-A1F7-08280856FBE1}" destId="{05C92AC8-2BE8-4F67-95DD-57660FD1DE64}" srcOrd="1" destOrd="0" presId="urn:microsoft.com/office/officeart/2005/8/layout/cycle2"/>
    <dgm:cxn modelId="{E0D53243-828E-4FA5-832A-2D7D3904F4E6}" type="presOf" srcId="{780A9CF6-7E00-4C9F-BA15-D5C663F9C29E}" destId="{3A8A393A-1A2B-4584-A999-3D03E3210F6F}" srcOrd="0" destOrd="0" presId="urn:microsoft.com/office/officeart/2005/8/layout/cycle2"/>
    <dgm:cxn modelId="{87BD80D4-56CF-4071-8C4F-59233CAE3319}" type="presOf" srcId="{CBB0A6B0-65A9-4FB4-92F8-4EA4D6DFCE41}" destId="{A21899BA-C7DF-42E1-A6B2-FC2BBF4DBD50}" srcOrd="0" destOrd="0" presId="urn:microsoft.com/office/officeart/2005/8/layout/cycle2"/>
    <dgm:cxn modelId="{CB5B462B-08C7-456B-A869-5B45D15630E8}" type="presOf" srcId="{780A9CF6-7E00-4C9F-BA15-D5C663F9C29E}" destId="{630C314F-5620-41BF-B87A-723723960D68}" srcOrd="1" destOrd="0" presId="urn:microsoft.com/office/officeart/2005/8/layout/cycle2"/>
    <dgm:cxn modelId="{CFF3B170-851F-4257-B954-E2C7B3DC8C1D}" type="presOf" srcId="{A47DCEF5-0E81-4368-B10D-F67EB3A16EB3}" destId="{4B3253FA-1821-4670-BA85-8A107AF0B066}" srcOrd="1" destOrd="0" presId="urn:microsoft.com/office/officeart/2005/8/layout/cycle2"/>
    <dgm:cxn modelId="{9E3CACB9-A51A-4DDC-B2AE-F2AF136A8071}" type="presOf" srcId="{DC81919E-C4B0-43E9-A1F7-08280856FBE1}" destId="{5C832204-12CA-4E72-931E-EFD9B49B4921}" srcOrd="0" destOrd="0" presId="urn:microsoft.com/office/officeart/2005/8/layout/cycle2"/>
    <dgm:cxn modelId="{F7D2CFC7-07D8-4164-BFDF-138FE710717C}" type="presOf" srcId="{A2E3E217-EC53-4559-9059-566A624AE496}" destId="{B30E96E7-9151-4102-95DB-C6F3B73431AC}" srcOrd="0" destOrd="0" presId="urn:microsoft.com/office/officeart/2005/8/layout/cycle2"/>
    <dgm:cxn modelId="{2A644338-3147-42E7-BBD7-6F448E87E2AF}" type="presOf" srcId="{0D9FA33E-5B58-4723-91DA-479279545B53}" destId="{EC0DA938-EEA5-4015-95EA-661AFC055EAE}" srcOrd="1" destOrd="0" presId="urn:microsoft.com/office/officeart/2005/8/layout/cycle2"/>
    <dgm:cxn modelId="{718A1DE5-9587-4219-86BE-546445006DCF}" type="presOf" srcId="{AF8B4358-C359-46CE-AEB0-85E1DFAD6AEF}" destId="{3BDF4F09-A80B-4C43-8BD2-E7388CA10916}" srcOrd="0" destOrd="0" presId="urn:microsoft.com/office/officeart/2005/8/layout/cycle2"/>
    <dgm:cxn modelId="{4A1684F4-C4D3-4E66-93B2-7E3BCDDDA39D}" type="presOf" srcId="{A47DCEF5-0E81-4368-B10D-F67EB3A16EB3}" destId="{0E047F95-B845-460D-9E3B-7650948AFB5B}" srcOrd="0" destOrd="0" presId="urn:microsoft.com/office/officeart/2005/8/layout/cycle2"/>
    <dgm:cxn modelId="{BEC38FCD-A63B-416B-B891-E97CECD09091}" srcId="{CBB0A6B0-65A9-4FB4-92F8-4EA4D6DFCE41}" destId="{AD3E2DC8-12D5-4DA3-920B-2B119957E11D}" srcOrd="1" destOrd="0" parTransId="{D5246820-9CC2-4DEF-ADA1-AFBB074A8F97}" sibTransId="{DC81919E-C4B0-43E9-A1F7-08280856FBE1}"/>
    <dgm:cxn modelId="{D42CC6ED-F897-4A2B-A5DF-BBC2DCB358F3}" type="presOf" srcId="{53C740CE-07E8-459E-A85E-2B9261375C8A}" destId="{796370F1-B51E-44CC-AC40-4F498EFBE22F}" srcOrd="0" destOrd="0" presId="urn:microsoft.com/office/officeart/2005/8/layout/cycle2"/>
    <dgm:cxn modelId="{868F845F-629B-402A-A189-0FAD38BDBC51}" type="presParOf" srcId="{A21899BA-C7DF-42E1-A6B2-FC2BBF4DBD50}" destId="{B30E96E7-9151-4102-95DB-C6F3B73431AC}" srcOrd="0" destOrd="0" presId="urn:microsoft.com/office/officeart/2005/8/layout/cycle2"/>
    <dgm:cxn modelId="{6DE41857-8515-4383-89A9-7301EA246C81}" type="presParOf" srcId="{A21899BA-C7DF-42E1-A6B2-FC2BBF4DBD50}" destId="{0E047F95-B845-460D-9E3B-7650948AFB5B}" srcOrd="1" destOrd="0" presId="urn:microsoft.com/office/officeart/2005/8/layout/cycle2"/>
    <dgm:cxn modelId="{38E50EFD-38C1-46D0-A4D4-CF13CA525D9F}" type="presParOf" srcId="{0E047F95-B845-460D-9E3B-7650948AFB5B}" destId="{4B3253FA-1821-4670-BA85-8A107AF0B066}" srcOrd="0" destOrd="0" presId="urn:microsoft.com/office/officeart/2005/8/layout/cycle2"/>
    <dgm:cxn modelId="{15734D1C-6FFF-437B-BD97-14BB5F23B56B}" type="presParOf" srcId="{A21899BA-C7DF-42E1-A6B2-FC2BBF4DBD50}" destId="{5AA31F6B-9623-45E2-A6A6-822123AA219B}" srcOrd="2" destOrd="0" presId="urn:microsoft.com/office/officeart/2005/8/layout/cycle2"/>
    <dgm:cxn modelId="{3F3EE765-11C3-4B7A-A464-E7087314E99C}" type="presParOf" srcId="{A21899BA-C7DF-42E1-A6B2-FC2BBF4DBD50}" destId="{5C832204-12CA-4E72-931E-EFD9B49B4921}" srcOrd="3" destOrd="0" presId="urn:microsoft.com/office/officeart/2005/8/layout/cycle2"/>
    <dgm:cxn modelId="{16922F75-CC89-4EAD-8EBC-9D74043C4B94}" type="presParOf" srcId="{5C832204-12CA-4E72-931E-EFD9B49B4921}" destId="{05C92AC8-2BE8-4F67-95DD-57660FD1DE64}" srcOrd="0" destOrd="0" presId="urn:microsoft.com/office/officeart/2005/8/layout/cycle2"/>
    <dgm:cxn modelId="{F50EDF21-BF85-43D9-9B41-C65A470CB215}" type="presParOf" srcId="{A21899BA-C7DF-42E1-A6B2-FC2BBF4DBD50}" destId="{B70129CD-A769-4205-8A98-309EC039005E}" srcOrd="4" destOrd="0" presId="urn:microsoft.com/office/officeart/2005/8/layout/cycle2"/>
    <dgm:cxn modelId="{44EB924D-6152-4238-8FFF-0CB81612FBE1}" type="presParOf" srcId="{A21899BA-C7DF-42E1-A6B2-FC2BBF4DBD50}" destId="{3A8A393A-1A2B-4584-A999-3D03E3210F6F}" srcOrd="5" destOrd="0" presId="urn:microsoft.com/office/officeart/2005/8/layout/cycle2"/>
    <dgm:cxn modelId="{A647C028-D467-42E2-9448-94B14B6B63C1}" type="presParOf" srcId="{3A8A393A-1A2B-4584-A999-3D03E3210F6F}" destId="{630C314F-5620-41BF-B87A-723723960D68}" srcOrd="0" destOrd="0" presId="urn:microsoft.com/office/officeart/2005/8/layout/cycle2"/>
    <dgm:cxn modelId="{FDF31514-F13D-4581-84BB-9EA5260977C3}" type="presParOf" srcId="{A21899BA-C7DF-42E1-A6B2-FC2BBF4DBD50}" destId="{3BDF4F09-A80B-4C43-8BD2-E7388CA10916}" srcOrd="6" destOrd="0" presId="urn:microsoft.com/office/officeart/2005/8/layout/cycle2"/>
    <dgm:cxn modelId="{FE389691-BFE8-4336-BED9-2E96DEFA4195}" type="presParOf" srcId="{A21899BA-C7DF-42E1-A6B2-FC2BBF4DBD50}" destId="{796370F1-B51E-44CC-AC40-4F498EFBE22F}" srcOrd="7" destOrd="0" presId="urn:microsoft.com/office/officeart/2005/8/layout/cycle2"/>
    <dgm:cxn modelId="{DDD68FC4-D322-4CB5-B695-462BD1427564}" type="presParOf" srcId="{796370F1-B51E-44CC-AC40-4F498EFBE22F}" destId="{D01AAB7B-D684-4A40-B269-9631A292DC7B}" srcOrd="0" destOrd="0" presId="urn:microsoft.com/office/officeart/2005/8/layout/cycle2"/>
    <dgm:cxn modelId="{DA33641E-3CF1-4DF6-9A8F-AF27A4B5E380}" type="presParOf" srcId="{A21899BA-C7DF-42E1-A6B2-FC2BBF4DBD50}" destId="{F04CC31D-610D-4EAC-9613-465105712FF2}" srcOrd="8" destOrd="0" presId="urn:microsoft.com/office/officeart/2005/8/layout/cycle2"/>
    <dgm:cxn modelId="{D625033F-D499-425E-904D-0AC777201537}" type="presParOf" srcId="{A21899BA-C7DF-42E1-A6B2-FC2BBF4DBD50}" destId="{431BBBD7-99B2-4460-A5EB-9AE826E1D7B2}" srcOrd="9" destOrd="0" presId="urn:microsoft.com/office/officeart/2005/8/layout/cycle2"/>
    <dgm:cxn modelId="{D68E0E7B-1FBC-46C2-A1E8-5013FA6E7212}" type="presParOf" srcId="{431BBBD7-99B2-4460-A5EB-9AE826E1D7B2}" destId="{EC0DA938-EEA5-4015-95EA-661AFC055EA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E6EF4B-0011-4A21-93C0-5A740F21CCE2}" type="doc">
      <dgm:prSet loTypeId="urn:microsoft.com/office/officeart/2011/layout/HexagonRadial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26F79F8-749A-4C57-AB72-E9FA0D12D9B9}">
      <dgm:prSet phldrT="[Text]" custT="1"/>
      <dgm:spPr/>
      <dgm:t>
        <a:bodyPr/>
        <a:lstStyle/>
        <a:p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ANTROPICE</a:t>
          </a:r>
          <a:endParaRPr lang="en-U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402C5E-00FE-454C-A220-116830595CFC}" type="parTrans" cxnId="{47D7F47F-7988-400D-AC4E-BD8D801A5E8B}">
      <dgm:prSet/>
      <dgm:spPr/>
      <dgm:t>
        <a:bodyPr/>
        <a:lstStyle/>
        <a:p>
          <a:endParaRPr lang="en-US"/>
        </a:p>
      </dgm:t>
    </dgm:pt>
    <dgm:pt modelId="{BE8D1BA1-DC19-4A9D-8BF2-84DC8A9661B3}" type="sibTrans" cxnId="{47D7F47F-7988-400D-AC4E-BD8D801A5E8B}">
      <dgm:prSet/>
      <dgm:spPr/>
      <dgm:t>
        <a:bodyPr/>
        <a:lstStyle/>
        <a:p>
          <a:endParaRPr lang="en-US"/>
        </a:p>
      </dgm:t>
    </dgm:pt>
    <dgm:pt modelId="{555C406A-FD57-429D-A4CE-00B7EE69942E}">
      <dgm:prSet phldrT="[Text]" custT="1"/>
      <dgm:spPr/>
      <dgm:t>
        <a:bodyPr/>
        <a:lstStyle/>
        <a:p>
          <a:r>
            <a:rPr lang="en-US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Monumente</a:t>
          </a:r>
          <a:endParaRPr lang="en-US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Statui</a:t>
          </a:r>
          <a:endParaRPr lang="en-U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649403-64E4-4B79-8D2D-DC32BBABDF26}" type="parTrans" cxnId="{5A1312FD-AB6F-48EF-9ACB-DE322259406B}">
      <dgm:prSet/>
      <dgm:spPr/>
      <dgm:t>
        <a:bodyPr/>
        <a:lstStyle/>
        <a:p>
          <a:endParaRPr lang="en-US"/>
        </a:p>
      </dgm:t>
    </dgm:pt>
    <dgm:pt modelId="{890F0722-599D-4AC9-87D1-C5F21FFAF8B4}" type="sibTrans" cxnId="{5A1312FD-AB6F-48EF-9ACB-DE322259406B}">
      <dgm:prSet/>
      <dgm:spPr/>
      <dgm:t>
        <a:bodyPr/>
        <a:lstStyle/>
        <a:p>
          <a:endParaRPr lang="en-US"/>
        </a:p>
      </dgm:t>
    </dgm:pt>
    <dgm:pt modelId="{A3AC5629-2066-4A62-B53D-239CDF48384E}">
      <dgm:prSet phldrT="[Text]" custT="1"/>
      <dgm:spPr/>
      <dgm:t>
        <a:bodyPr/>
        <a:lstStyle/>
        <a:p>
          <a:r>
            <a:rPr lang="en-US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Edificii</a:t>
          </a:r>
          <a:endParaRPr lang="en-US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Sportive,</a:t>
          </a:r>
        </a:p>
        <a:p>
          <a:r>
            <a:rPr lang="en-US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Economice</a:t>
          </a:r>
          <a:endParaRPr lang="en-US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tuneluri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viaducte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poduri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A6CB0A-4764-4AF6-B77C-52CEA2D02262}" type="parTrans" cxnId="{EDC703B1-9B18-4D37-B301-47AE110B7265}">
      <dgm:prSet/>
      <dgm:spPr/>
      <dgm:t>
        <a:bodyPr/>
        <a:lstStyle/>
        <a:p>
          <a:endParaRPr lang="en-US"/>
        </a:p>
      </dgm:t>
    </dgm:pt>
    <dgm:pt modelId="{55915AEF-8891-4710-85B2-1F5C38B64D76}" type="sibTrans" cxnId="{EDC703B1-9B18-4D37-B301-47AE110B7265}">
      <dgm:prSet/>
      <dgm:spPr/>
      <dgm:t>
        <a:bodyPr/>
        <a:lstStyle/>
        <a:p>
          <a:endParaRPr lang="en-US"/>
        </a:p>
      </dgm:t>
    </dgm:pt>
    <dgm:pt modelId="{A7FA3353-C20D-46A0-81C0-A74FE281D240}">
      <dgm:prSet phldrT="[Text]" custT="1"/>
      <dgm:spPr/>
      <dgm:t>
        <a:bodyPr/>
        <a:lstStyle/>
        <a:p>
          <a:r>
            <a:rPr lang="en-US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Construcţii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megalitice</a:t>
          </a:r>
          <a:endParaRPr lang="en-US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Vestigii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preistorice</a:t>
          </a:r>
          <a:endParaRPr lang="en-U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34CD8A-14D6-4055-8AF9-BBDE0AE8CADF}" type="parTrans" cxnId="{7BCD6481-D4D8-4FAF-96CE-34D0F5616054}">
      <dgm:prSet/>
      <dgm:spPr/>
      <dgm:t>
        <a:bodyPr/>
        <a:lstStyle/>
        <a:p>
          <a:endParaRPr lang="en-US"/>
        </a:p>
      </dgm:t>
    </dgm:pt>
    <dgm:pt modelId="{E3B3F97C-6673-4FFC-B563-0312DDAB6D25}" type="sibTrans" cxnId="{7BCD6481-D4D8-4FAF-96CE-34D0F5616054}">
      <dgm:prSet/>
      <dgm:spPr/>
      <dgm:t>
        <a:bodyPr/>
        <a:lstStyle/>
        <a:p>
          <a:endParaRPr lang="en-US"/>
        </a:p>
      </dgm:t>
    </dgm:pt>
    <dgm:pt modelId="{993D6106-58B1-49A3-A656-0E8292F1AF5C}">
      <dgm:prSet phldrT="[Text]" custT="1"/>
      <dgm:spPr/>
      <dgm:t>
        <a:bodyPr/>
        <a:lstStyle/>
        <a:p>
          <a:r>
            <a:rPr lang="en-US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Edificii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culturale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religioase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catedrale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palate, </a:t>
          </a:r>
          <a:r>
            <a:rPr lang="en-US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muzee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teatre</a:t>
          </a:r>
          <a:endParaRPr lang="en-U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99D79D-A8DF-42A3-9026-44FFEBB04EB3}" type="parTrans" cxnId="{9F7262FC-34AA-49C8-831B-5A465DBD151E}">
      <dgm:prSet/>
      <dgm:spPr/>
      <dgm:t>
        <a:bodyPr/>
        <a:lstStyle/>
        <a:p>
          <a:endParaRPr lang="en-US"/>
        </a:p>
      </dgm:t>
    </dgm:pt>
    <dgm:pt modelId="{2211B7DA-EE1A-4894-9564-E679AA2EB5A6}" type="sibTrans" cxnId="{9F7262FC-34AA-49C8-831B-5A465DBD151E}">
      <dgm:prSet/>
      <dgm:spPr/>
      <dgm:t>
        <a:bodyPr/>
        <a:lstStyle/>
        <a:p>
          <a:endParaRPr lang="en-US"/>
        </a:p>
      </dgm:t>
    </dgm:pt>
    <dgm:pt modelId="{DE1F50E4-63F9-4767-8591-8CF2AE00039F}">
      <dgm:prSet phldrT="[Text]" custT="1"/>
      <dgm:spPr/>
      <dgm:t>
        <a:bodyPr/>
        <a:lstStyle/>
        <a:p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ro-RO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â</a:t>
          </a:r>
          <a:r>
            <a:rPr lang="en-US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rguri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o-RO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ş</a:t>
          </a:r>
          <a:r>
            <a:rPr lang="en-US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expoziţii</a:t>
          </a:r>
          <a:endParaRPr lang="en-U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713DD2-E17A-4A16-B4F1-0C9C8A065FF8}" type="parTrans" cxnId="{02332174-3ADF-4A98-8CAB-E9B3FD38F281}">
      <dgm:prSet/>
      <dgm:spPr/>
      <dgm:t>
        <a:bodyPr/>
        <a:lstStyle/>
        <a:p>
          <a:endParaRPr lang="en-US"/>
        </a:p>
      </dgm:t>
    </dgm:pt>
    <dgm:pt modelId="{27F4D918-324F-4C44-B570-7E08567CAECA}" type="sibTrans" cxnId="{02332174-3ADF-4A98-8CAB-E9B3FD38F281}">
      <dgm:prSet/>
      <dgm:spPr/>
      <dgm:t>
        <a:bodyPr/>
        <a:lstStyle/>
        <a:p>
          <a:endParaRPr lang="en-US"/>
        </a:p>
      </dgm:t>
    </dgm:pt>
    <dgm:pt modelId="{E6F6C569-49C6-4A78-8864-8E7899E2EB43}">
      <dgm:prSet phldrT="[Text]" custT="1"/>
      <dgm:spPr/>
      <dgm:t>
        <a:bodyPr/>
        <a:lstStyle/>
        <a:p>
          <a:r>
            <a:rPr lang="en-US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Carnavaluri</a:t>
          </a:r>
          <a:endParaRPr lang="en-US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Festivaluri</a:t>
          </a:r>
          <a:endParaRPr lang="en-US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Manifest</a:t>
          </a:r>
          <a:r>
            <a:rPr lang="ro-RO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ri</a:t>
          </a:r>
          <a:r>
            <a: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etno-folclorice</a:t>
          </a:r>
          <a:endParaRPr lang="en-U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35BA8D-A209-4EFF-B395-AD4F28C8CC2C}" type="sibTrans" cxnId="{E474B61C-E01E-4C07-AA0C-743A37FBEF2F}">
      <dgm:prSet/>
      <dgm:spPr/>
      <dgm:t>
        <a:bodyPr/>
        <a:lstStyle/>
        <a:p>
          <a:endParaRPr lang="en-US"/>
        </a:p>
      </dgm:t>
    </dgm:pt>
    <dgm:pt modelId="{2A4028B1-FF18-4D71-A48F-1F80B11CED9D}" type="parTrans" cxnId="{E474B61C-E01E-4C07-AA0C-743A37FBEF2F}">
      <dgm:prSet/>
      <dgm:spPr/>
      <dgm:t>
        <a:bodyPr/>
        <a:lstStyle/>
        <a:p>
          <a:endParaRPr lang="en-US"/>
        </a:p>
      </dgm:t>
    </dgm:pt>
    <dgm:pt modelId="{13BD4024-8F02-4654-A19E-619EFC3B16FE}">
      <dgm:prSet phldrT="[Text]" phldr="1"/>
      <dgm:spPr/>
      <dgm:t>
        <a:bodyPr/>
        <a:lstStyle/>
        <a:p>
          <a:endParaRPr lang="en-US" dirty="0"/>
        </a:p>
      </dgm:t>
    </dgm:pt>
    <dgm:pt modelId="{4BD55986-B2AC-4B38-81F1-5A384AB83937}" type="parTrans" cxnId="{938D0791-5619-4EEF-A128-CD97AF80CFAF}">
      <dgm:prSet/>
      <dgm:spPr/>
      <dgm:t>
        <a:bodyPr/>
        <a:lstStyle/>
        <a:p>
          <a:endParaRPr lang="en-US"/>
        </a:p>
      </dgm:t>
    </dgm:pt>
    <dgm:pt modelId="{4668EBF4-E703-43FD-9441-14D91AE13F31}" type="sibTrans" cxnId="{938D0791-5619-4EEF-A128-CD97AF80CFAF}">
      <dgm:prSet/>
      <dgm:spPr/>
      <dgm:t>
        <a:bodyPr/>
        <a:lstStyle/>
        <a:p>
          <a:endParaRPr lang="en-US"/>
        </a:p>
      </dgm:t>
    </dgm:pt>
    <dgm:pt modelId="{6746BEA5-A679-447E-A310-6D1863294D7D}" type="pres">
      <dgm:prSet presAssocID="{37E6EF4B-0011-4A21-93C0-5A740F21CCE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CBC709F-9830-4AC8-A5EB-69BDDBC2C96C}" type="pres">
      <dgm:prSet presAssocID="{726F79F8-749A-4C57-AB72-E9FA0D12D9B9}" presName="Parent" presStyleLbl="node0" presStyleIdx="0" presStyleCnt="1" custScaleX="99131" custScaleY="85951" custLinFactNeighborX="-8" custLinFactNeighborY="-4512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8422B2EA-905B-4102-8DB3-87AEFAE06EB2}" type="pres">
      <dgm:prSet presAssocID="{555C406A-FD57-429D-A4CE-00B7EE69942E}" presName="Accent1" presStyleCnt="0"/>
      <dgm:spPr/>
    </dgm:pt>
    <dgm:pt modelId="{22E9E79E-39A3-40BC-8071-086A3CB00007}" type="pres">
      <dgm:prSet presAssocID="{555C406A-FD57-429D-A4CE-00B7EE69942E}" presName="Accent" presStyleLbl="bgShp" presStyleIdx="0" presStyleCnt="6"/>
      <dgm:spPr/>
    </dgm:pt>
    <dgm:pt modelId="{2E6D0490-C73E-400C-9E2C-616BAAED504D}" type="pres">
      <dgm:prSet presAssocID="{555C406A-FD57-429D-A4CE-00B7EE69942E}" presName="Child1" presStyleLbl="node1" presStyleIdx="0" presStyleCnt="6" custLinFactNeighborX="33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AB72B8-3C3C-4FA0-A6A3-E671CFAB64C2}" type="pres">
      <dgm:prSet presAssocID="{E6F6C569-49C6-4A78-8864-8E7899E2EB43}" presName="Accent2" presStyleCnt="0"/>
      <dgm:spPr/>
    </dgm:pt>
    <dgm:pt modelId="{3F33FCCD-E536-4C82-998E-00DCF6F5B372}" type="pres">
      <dgm:prSet presAssocID="{E6F6C569-49C6-4A78-8864-8E7899E2EB43}" presName="Accent" presStyleLbl="bgShp" presStyleIdx="1" presStyleCnt="6"/>
      <dgm:spPr/>
    </dgm:pt>
    <dgm:pt modelId="{785F5A21-230F-41F2-B53C-E42C2DB9AC6E}" type="pres">
      <dgm:prSet presAssocID="{E6F6C569-49C6-4A78-8864-8E7899E2EB43}" presName="Child2" presStyleLbl="node1" presStyleIdx="1" presStyleCnt="6" custLinFactNeighborY="-47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4393B-2226-4C7C-A45D-D9CDA2D98FF0}" type="pres">
      <dgm:prSet presAssocID="{A3AC5629-2066-4A62-B53D-239CDF48384E}" presName="Accent3" presStyleCnt="0"/>
      <dgm:spPr/>
    </dgm:pt>
    <dgm:pt modelId="{34BFB789-5701-45F1-8959-FD678B5747F7}" type="pres">
      <dgm:prSet presAssocID="{A3AC5629-2066-4A62-B53D-239CDF48384E}" presName="Accent" presStyleLbl="bgShp" presStyleIdx="2" presStyleCnt="6"/>
      <dgm:spPr/>
    </dgm:pt>
    <dgm:pt modelId="{9B52AA30-9807-43AB-8DB0-8DC8EA50F26A}" type="pres">
      <dgm:prSet presAssocID="{A3AC5629-2066-4A62-B53D-239CDF48384E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C53085-F384-47E4-B133-114C6305D426}" type="pres">
      <dgm:prSet presAssocID="{A7FA3353-C20D-46A0-81C0-A74FE281D240}" presName="Accent4" presStyleCnt="0"/>
      <dgm:spPr/>
    </dgm:pt>
    <dgm:pt modelId="{6C10CFBA-8584-4EC8-A26C-5B9C941002F2}" type="pres">
      <dgm:prSet presAssocID="{A7FA3353-C20D-46A0-81C0-A74FE281D240}" presName="Accent" presStyleLbl="bgShp" presStyleIdx="3" presStyleCnt="6"/>
      <dgm:spPr/>
    </dgm:pt>
    <dgm:pt modelId="{0C14A6A2-8474-4177-BAF4-E100FC3D3C65}" type="pres">
      <dgm:prSet presAssocID="{A7FA3353-C20D-46A0-81C0-A74FE281D24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C18F7-2609-45CD-ACFE-D0A539BE048B}" type="pres">
      <dgm:prSet presAssocID="{993D6106-58B1-49A3-A656-0E8292F1AF5C}" presName="Accent5" presStyleCnt="0"/>
      <dgm:spPr/>
    </dgm:pt>
    <dgm:pt modelId="{48467329-7967-4962-96CB-6794297E65C7}" type="pres">
      <dgm:prSet presAssocID="{993D6106-58B1-49A3-A656-0E8292F1AF5C}" presName="Accent" presStyleLbl="bgShp" presStyleIdx="4" presStyleCnt="6"/>
      <dgm:spPr/>
    </dgm:pt>
    <dgm:pt modelId="{A44FD18B-4093-4961-93CF-FC904634D4F4}" type="pres">
      <dgm:prSet presAssocID="{993D6106-58B1-49A3-A656-0E8292F1AF5C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B79D71-B7FA-4B78-9E4C-AF239BAB8617}" type="pres">
      <dgm:prSet presAssocID="{DE1F50E4-63F9-4767-8591-8CF2AE00039F}" presName="Accent6" presStyleCnt="0"/>
      <dgm:spPr/>
    </dgm:pt>
    <dgm:pt modelId="{E61BF105-1E6A-46EA-8C59-C86AEAD36564}" type="pres">
      <dgm:prSet presAssocID="{DE1F50E4-63F9-4767-8591-8CF2AE00039F}" presName="Accent" presStyleLbl="bgShp" presStyleIdx="5" presStyleCnt="6"/>
      <dgm:spPr/>
    </dgm:pt>
    <dgm:pt modelId="{A8F8E50C-F6F6-4E66-90A9-BDF3FE5BCAF9}" type="pres">
      <dgm:prSet presAssocID="{DE1F50E4-63F9-4767-8591-8CF2AE00039F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1312FD-AB6F-48EF-9ACB-DE322259406B}" srcId="{726F79F8-749A-4C57-AB72-E9FA0D12D9B9}" destId="{555C406A-FD57-429D-A4CE-00B7EE69942E}" srcOrd="0" destOrd="0" parTransId="{F4649403-64E4-4B79-8D2D-DC32BBABDF26}" sibTransId="{890F0722-599D-4AC9-87D1-C5F21FFAF8B4}"/>
    <dgm:cxn modelId="{D43FEBCF-234E-4705-A592-20F0B036DA2A}" type="presOf" srcId="{E6F6C569-49C6-4A78-8864-8E7899E2EB43}" destId="{785F5A21-230F-41F2-B53C-E42C2DB9AC6E}" srcOrd="0" destOrd="0" presId="urn:microsoft.com/office/officeart/2011/layout/HexagonRadial"/>
    <dgm:cxn modelId="{9F7262FC-34AA-49C8-831B-5A465DBD151E}" srcId="{726F79F8-749A-4C57-AB72-E9FA0D12D9B9}" destId="{993D6106-58B1-49A3-A656-0E8292F1AF5C}" srcOrd="4" destOrd="0" parTransId="{1899D79D-A8DF-42A3-9026-44FFEBB04EB3}" sibTransId="{2211B7DA-EE1A-4894-9564-E679AA2EB5A6}"/>
    <dgm:cxn modelId="{63B067DF-A3B6-4F8C-9DC5-6F7BC5049867}" type="presOf" srcId="{993D6106-58B1-49A3-A656-0E8292F1AF5C}" destId="{A44FD18B-4093-4961-93CF-FC904634D4F4}" srcOrd="0" destOrd="0" presId="urn:microsoft.com/office/officeart/2011/layout/HexagonRadial"/>
    <dgm:cxn modelId="{EFF12D97-6CFD-4A68-BCAA-E1805D1702A8}" type="presOf" srcId="{A3AC5629-2066-4A62-B53D-239CDF48384E}" destId="{9B52AA30-9807-43AB-8DB0-8DC8EA50F26A}" srcOrd="0" destOrd="0" presId="urn:microsoft.com/office/officeart/2011/layout/HexagonRadial"/>
    <dgm:cxn modelId="{EDC703B1-9B18-4D37-B301-47AE110B7265}" srcId="{726F79F8-749A-4C57-AB72-E9FA0D12D9B9}" destId="{A3AC5629-2066-4A62-B53D-239CDF48384E}" srcOrd="2" destOrd="0" parTransId="{02A6CB0A-4764-4AF6-B77C-52CEA2D02262}" sibTransId="{55915AEF-8891-4710-85B2-1F5C38B64D76}"/>
    <dgm:cxn modelId="{47D7F47F-7988-400D-AC4E-BD8D801A5E8B}" srcId="{37E6EF4B-0011-4A21-93C0-5A740F21CCE2}" destId="{726F79F8-749A-4C57-AB72-E9FA0D12D9B9}" srcOrd="0" destOrd="0" parTransId="{D9402C5E-00FE-454C-A220-116830595CFC}" sibTransId="{BE8D1BA1-DC19-4A9D-8BF2-84DC8A9661B3}"/>
    <dgm:cxn modelId="{DC5BDF38-07E1-4E74-844B-A190851CBC2D}" type="presOf" srcId="{555C406A-FD57-429D-A4CE-00B7EE69942E}" destId="{2E6D0490-C73E-400C-9E2C-616BAAED504D}" srcOrd="0" destOrd="0" presId="urn:microsoft.com/office/officeart/2011/layout/HexagonRadial"/>
    <dgm:cxn modelId="{FFB5EB2B-0D1B-4072-B444-143B6887C272}" type="presOf" srcId="{726F79F8-749A-4C57-AB72-E9FA0D12D9B9}" destId="{3CBC709F-9830-4AC8-A5EB-69BDDBC2C96C}" srcOrd="0" destOrd="0" presId="urn:microsoft.com/office/officeart/2011/layout/HexagonRadial"/>
    <dgm:cxn modelId="{5275CDBE-699A-4ED3-8E48-83826924B240}" type="presOf" srcId="{37E6EF4B-0011-4A21-93C0-5A740F21CCE2}" destId="{6746BEA5-A679-447E-A310-6D1863294D7D}" srcOrd="0" destOrd="0" presId="urn:microsoft.com/office/officeart/2011/layout/HexagonRadial"/>
    <dgm:cxn modelId="{02332174-3ADF-4A98-8CAB-E9B3FD38F281}" srcId="{726F79F8-749A-4C57-AB72-E9FA0D12D9B9}" destId="{DE1F50E4-63F9-4767-8591-8CF2AE00039F}" srcOrd="5" destOrd="0" parTransId="{2F713DD2-E17A-4A16-B4F1-0C9C8A065FF8}" sibTransId="{27F4D918-324F-4C44-B570-7E08567CAECA}"/>
    <dgm:cxn modelId="{7BCD6481-D4D8-4FAF-96CE-34D0F5616054}" srcId="{726F79F8-749A-4C57-AB72-E9FA0D12D9B9}" destId="{A7FA3353-C20D-46A0-81C0-A74FE281D240}" srcOrd="3" destOrd="0" parTransId="{9E34CD8A-14D6-4055-8AF9-BBDE0AE8CADF}" sibTransId="{E3B3F97C-6673-4FFC-B563-0312DDAB6D25}"/>
    <dgm:cxn modelId="{E474B61C-E01E-4C07-AA0C-743A37FBEF2F}" srcId="{726F79F8-749A-4C57-AB72-E9FA0D12D9B9}" destId="{E6F6C569-49C6-4A78-8864-8E7899E2EB43}" srcOrd="1" destOrd="0" parTransId="{2A4028B1-FF18-4D71-A48F-1F80B11CED9D}" sibTransId="{4035BA8D-A209-4EFF-B395-AD4F28C8CC2C}"/>
    <dgm:cxn modelId="{361DC738-F9B6-4E02-BB69-FD006DB37757}" type="presOf" srcId="{DE1F50E4-63F9-4767-8591-8CF2AE00039F}" destId="{A8F8E50C-F6F6-4E66-90A9-BDF3FE5BCAF9}" srcOrd="0" destOrd="0" presId="urn:microsoft.com/office/officeart/2011/layout/HexagonRadial"/>
    <dgm:cxn modelId="{938D0791-5619-4EEF-A128-CD97AF80CFAF}" srcId="{37E6EF4B-0011-4A21-93C0-5A740F21CCE2}" destId="{13BD4024-8F02-4654-A19E-619EFC3B16FE}" srcOrd="1" destOrd="0" parTransId="{4BD55986-B2AC-4B38-81F1-5A384AB83937}" sibTransId="{4668EBF4-E703-43FD-9441-14D91AE13F31}"/>
    <dgm:cxn modelId="{E503C28F-3CF7-4F97-8616-3416D701A75F}" type="presOf" srcId="{A7FA3353-C20D-46A0-81C0-A74FE281D240}" destId="{0C14A6A2-8474-4177-BAF4-E100FC3D3C65}" srcOrd="0" destOrd="0" presId="urn:microsoft.com/office/officeart/2011/layout/HexagonRadial"/>
    <dgm:cxn modelId="{89028B83-7140-4A94-B41B-869482E9F3D6}" type="presParOf" srcId="{6746BEA5-A679-447E-A310-6D1863294D7D}" destId="{3CBC709F-9830-4AC8-A5EB-69BDDBC2C96C}" srcOrd="0" destOrd="0" presId="urn:microsoft.com/office/officeart/2011/layout/HexagonRadial"/>
    <dgm:cxn modelId="{E584BCB0-3941-4189-BA70-FCED8056CF2B}" type="presParOf" srcId="{6746BEA5-A679-447E-A310-6D1863294D7D}" destId="{8422B2EA-905B-4102-8DB3-87AEFAE06EB2}" srcOrd="1" destOrd="0" presId="urn:microsoft.com/office/officeart/2011/layout/HexagonRadial"/>
    <dgm:cxn modelId="{69A0A38E-2777-49DA-A497-78726B1FE625}" type="presParOf" srcId="{8422B2EA-905B-4102-8DB3-87AEFAE06EB2}" destId="{22E9E79E-39A3-40BC-8071-086A3CB00007}" srcOrd="0" destOrd="0" presId="urn:microsoft.com/office/officeart/2011/layout/HexagonRadial"/>
    <dgm:cxn modelId="{C9815AEC-A495-41D0-AC01-BD0D25C00085}" type="presParOf" srcId="{6746BEA5-A679-447E-A310-6D1863294D7D}" destId="{2E6D0490-C73E-400C-9E2C-616BAAED504D}" srcOrd="2" destOrd="0" presId="urn:microsoft.com/office/officeart/2011/layout/HexagonRadial"/>
    <dgm:cxn modelId="{6416B12B-13F2-4980-877D-3F084D9FD8FC}" type="presParOf" srcId="{6746BEA5-A679-447E-A310-6D1863294D7D}" destId="{ADAB72B8-3C3C-4FA0-A6A3-E671CFAB64C2}" srcOrd="3" destOrd="0" presId="urn:microsoft.com/office/officeart/2011/layout/HexagonRadial"/>
    <dgm:cxn modelId="{FF91517D-F3CC-43FE-AEFC-D72957AC28B0}" type="presParOf" srcId="{ADAB72B8-3C3C-4FA0-A6A3-E671CFAB64C2}" destId="{3F33FCCD-E536-4C82-998E-00DCF6F5B372}" srcOrd="0" destOrd="0" presId="urn:microsoft.com/office/officeart/2011/layout/HexagonRadial"/>
    <dgm:cxn modelId="{DFBE5D93-1E55-4D30-8C58-1D8B374F3331}" type="presParOf" srcId="{6746BEA5-A679-447E-A310-6D1863294D7D}" destId="{785F5A21-230F-41F2-B53C-E42C2DB9AC6E}" srcOrd="4" destOrd="0" presId="urn:microsoft.com/office/officeart/2011/layout/HexagonRadial"/>
    <dgm:cxn modelId="{E38084BB-A66E-4BF9-8686-88E195AB9A3D}" type="presParOf" srcId="{6746BEA5-A679-447E-A310-6D1863294D7D}" destId="{EE44393B-2226-4C7C-A45D-D9CDA2D98FF0}" srcOrd="5" destOrd="0" presId="urn:microsoft.com/office/officeart/2011/layout/HexagonRadial"/>
    <dgm:cxn modelId="{4B4804E9-9B35-4FA7-8456-18076A41BFA6}" type="presParOf" srcId="{EE44393B-2226-4C7C-A45D-D9CDA2D98FF0}" destId="{34BFB789-5701-45F1-8959-FD678B5747F7}" srcOrd="0" destOrd="0" presId="urn:microsoft.com/office/officeart/2011/layout/HexagonRadial"/>
    <dgm:cxn modelId="{29748102-9F59-45F7-8AC9-528433E2E56E}" type="presParOf" srcId="{6746BEA5-A679-447E-A310-6D1863294D7D}" destId="{9B52AA30-9807-43AB-8DB0-8DC8EA50F26A}" srcOrd="6" destOrd="0" presId="urn:microsoft.com/office/officeart/2011/layout/HexagonRadial"/>
    <dgm:cxn modelId="{4CA5C118-2BB1-418C-B725-791043271029}" type="presParOf" srcId="{6746BEA5-A679-447E-A310-6D1863294D7D}" destId="{36C53085-F384-47E4-B133-114C6305D426}" srcOrd="7" destOrd="0" presId="urn:microsoft.com/office/officeart/2011/layout/HexagonRadial"/>
    <dgm:cxn modelId="{DD4AE4A9-9085-4DB0-97B7-F9166BA37192}" type="presParOf" srcId="{36C53085-F384-47E4-B133-114C6305D426}" destId="{6C10CFBA-8584-4EC8-A26C-5B9C941002F2}" srcOrd="0" destOrd="0" presId="urn:microsoft.com/office/officeart/2011/layout/HexagonRadial"/>
    <dgm:cxn modelId="{19A12F8E-9F98-4A22-8CAA-BFC6AD0E38CE}" type="presParOf" srcId="{6746BEA5-A679-447E-A310-6D1863294D7D}" destId="{0C14A6A2-8474-4177-BAF4-E100FC3D3C65}" srcOrd="8" destOrd="0" presId="urn:microsoft.com/office/officeart/2011/layout/HexagonRadial"/>
    <dgm:cxn modelId="{B42E8782-E7FE-49E7-859A-0059989AB8FA}" type="presParOf" srcId="{6746BEA5-A679-447E-A310-6D1863294D7D}" destId="{E6BC18F7-2609-45CD-ACFE-D0A539BE048B}" srcOrd="9" destOrd="0" presId="urn:microsoft.com/office/officeart/2011/layout/HexagonRadial"/>
    <dgm:cxn modelId="{6E98A2EB-16DC-4403-83C3-71558758D304}" type="presParOf" srcId="{E6BC18F7-2609-45CD-ACFE-D0A539BE048B}" destId="{48467329-7967-4962-96CB-6794297E65C7}" srcOrd="0" destOrd="0" presId="urn:microsoft.com/office/officeart/2011/layout/HexagonRadial"/>
    <dgm:cxn modelId="{7793FB09-652D-4A3A-89AB-ADC485A1F22C}" type="presParOf" srcId="{6746BEA5-A679-447E-A310-6D1863294D7D}" destId="{A44FD18B-4093-4961-93CF-FC904634D4F4}" srcOrd="10" destOrd="0" presId="urn:microsoft.com/office/officeart/2011/layout/HexagonRadial"/>
    <dgm:cxn modelId="{2B66A704-F02C-4316-9A44-5AE7D9964415}" type="presParOf" srcId="{6746BEA5-A679-447E-A310-6D1863294D7D}" destId="{4FB79D71-B7FA-4B78-9E4C-AF239BAB8617}" srcOrd="11" destOrd="0" presId="urn:microsoft.com/office/officeart/2011/layout/HexagonRadial"/>
    <dgm:cxn modelId="{AD0EC3D7-7062-42EC-8DEE-F727FC0CF8CA}" type="presParOf" srcId="{4FB79D71-B7FA-4B78-9E4C-AF239BAB8617}" destId="{E61BF105-1E6A-46EA-8C59-C86AEAD36564}" srcOrd="0" destOrd="0" presId="urn:microsoft.com/office/officeart/2011/layout/HexagonRadial"/>
    <dgm:cxn modelId="{D2A5E6E9-74FA-46CC-B448-8DD9D767B323}" type="presParOf" srcId="{6746BEA5-A679-447E-A310-6D1863294D7D}" destId="{A8F8E50C-F6F6-4E66-90A9-BDF3FE5BCAF9}" srcOrd="12" destOrd="0" presId="urn:microsoft.com/office/officeart/2011/layout/HexagonRadial"/>
  </dgm:cxnLst>
  <dgm:bg>
    <a:solidFill>
      <a:schemeClr val="accent6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747416-AC3F-4125-93FC-EF99C09A3C92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630531-8B1D-4FDB-9C46-7A0ABF3023BD}">
      <dgm:prSet phldrT="[Text]"/>
      <dgm:spPr/>
      <dgm:t>
        <a:bodyPr/>
        <a:lstStyle/>
        <a:p>
          <a:r>
            <a:rPr lang="en-US" smtClean="0"/>
            <a:t>Dupa </a:t>
          </a:r>
          <a:r>
            <a:rPr lang="en-US" dirty="0" err="1" smtClean="0"/>
            <a:t>durata</a:t>
          </a:r>
          <a:r>
            <a:rPr lang="en-US" dirty="0" smtClean="0"/>
            <a:t> </a:t>
          </a:r>
          <a:r>
            <a:rPr lang="en-US" dirty="0" err="1" smtClean="0"/>
            <a:t>sejurului</a:t>
          </a:r>
          <a:endParaRPr lang="en-US" dirty="0"/>
        </a:p>
      </dgm:t>
    </dgm:pt>
    <dgm:pt modelId="{C7B2088C-BB8E-4A05-9117-3F3016584B6A}" type="parTrans" cxnId="{E25A4C38-E47B-4E7F-908B-E880F727E240}">
      <dgm:prSet/>
      <dgm:spPr/>
      <dgm:t>
        <a:bodyPr/>
        <a:lstStyle/>
        <a:p>
          <a:endParaRPr lang="en-US"/>
        </a:p>
      </dgm:t>
    </dgm:pt>
    <dgm:pt modelId="{E095BF04-E79F-4CA2-96D4-F190A3A8536A}" type="sibTrans" cxnId="{E25A4C38-E47B-4E7F-908B-E880F727E240}">
      <dgm:prSet/>
      <dgm:spPr/>
      <dgm:t>
        <a:bodyPr/>
        <a:lstStyle/>
        <a:p>
          <a:endParaRPr lang="en-US"/>
        </a:p>
      </dgm:t>
    </dgm:pt>
    <dgm:pt modelId="{FEC9F27E-87FE-4E85-8E26-2483E4857CA4}">
      <dgm:prSet phldrT="[Text]" custT="1"/>
      <dgm:spPr/>
      <dgm:t>
        <a:bodyPr/>
        <a:lstStyle/>
        <a:p>
          <a:r>
            <a:rPr lang="en-US" sz="1100" dirty="0" smtClean="0"/>
            <a:t> </a:t>
          </a:r>
          <a:r>
            <a:rPr lang="en-US" sz="1200" dirty="0" err="1" smtClean="0"/>
            <a:t>turism</a:t>
          </a:r>
          <a:r>
            <a:rPr lang="en-US" sz="1200" dirty="0" smtClean="0"/>
            <a:t> de </a:t>
          </a:r>
          <a:r>
            <a:rPr lang="en-US" sz="1200" dirty="0" err="1" smtClean="0"/>
            <a:t>lungă</a:t>
          </a:r>
          <a:r>
            <a:rPr lang="en-US" sz="1200" dirty="0" smtClean="0"/>
            <a:t> </a:t>
          </a:r>
          <a:r>
            <a:rPr lang="en-US" sz="1200" dirty="0" err="1" smtClean="0"/>
            <a:t>durată</a:t>
          </a:r>
          <a:r>
            <a:rPr lang="en-US" sz="1200" dirty="0" smtClean="0"/>
            <a:t> (</a:t>
          </a:r>
          <a:r>
            <a:rPr lang="en-US" sz="1200" dirty="0" err="1" smtClean="0"/>
            <a:t>peste</a:t>
          </a:r>
          <a:r>
            <a:rPr lang="en-US" sz="1200" dirty="0" smtClean="0"/>
            <a:t> 30 </a:t>
          </a:r>
          <a:r>
            <a:rPr lang="en-US" sz="1200" dirty="0" err="1" smtClean="0"/>
            <a:t>zile</a:t>
          </a:r>
          <a:r>
            <a:rPr lang="en-US" sz="1200" dirty="0" smtClean="0"/>
            <a:t>)</a:t>
          </a:r>
          <a:endParaRPr lang="en-US" sz="1200" dirty="0"/>
        </a:p>
      </dgm:t>
    </dgm:pt>
    <dgm:pt modelId="{CCAB6BA8-8529-42EB-B38C-91E8347054CA}" type="parTrans" cxnId="{D1F3967A-F9BF-4479-A4C3-7BEFFB1BAC71}">
      <dgm:prSet/>
      <dgm:spPr/>
      <dgm:t>
        <a:bodyPr/>
        <a:lstStyle/>
        <a:p>
          <a:endParaRPr lang="en-US"/>
        </a:p>
      </dgm:t>
    </dgm:pt>
    <dgm:pt modelId="{6CB88651-D2D2-47D7-BBA8-ABAB63508A1D}" type="sibTrans" cxnId="{D1F3967A-F9BF-4479-A4C3-7BEFFB1BAC71}">
      <dgm:prSet/>
      <dgm:spPr/>
      <dgm:t>
        <a:bodyPr/>
        <a:lstStyle/>
        <a:p>
          <a:endParaRPr lang="en-US"/>
        </a:p>
      </dgm:t>
    </dgm:pt>
    <dgm:pt modelId="{EE2F867C-F161-486C-8F49-6C66A49F5C2E}">
      <dgm:prSet phldrT="[Text]"/>
      <dgm:spPr/>
      <dgm:t>
        <a:bodyPr/>
        <a:lstStyle/>
        <a:p>
          <a:r>
            <a:rPr lang="en-US" dirty="0" err="1" smtClean="0"/>
            <a:t>Dupa</a:t>
          </a:r>
          <a:r>
            <a:rPr lang="en-US" dirty="0" smtClean="0"/>
            <a:t> aria de </a:t>
          </a:r>
          <a:r>
            <a:rPr lang="en-US" dirty="0" err="1" smtClean="0"/>
            <a:t>deplasare</a:t>
          </a:r>
          <a:endParaRPr lang="en-US" dirty="0"/>
        </a:p>
      </dgm:t>
    </dgm:pt>
    <dgm:pt modelId="{BF39847E-4C16-4F6B-9D12-82D63077FD6D}" type="parTrans" cxnId="{7632A234-B1BE-4434-9C32-7034E418919A}">
      <dgm:prSet/>
      <dgm:spPr/>
      <dgm:t>
        <a:bodyPr/>
        <a:lstStyle/>
        <a:p>
          <a:endParaRPr lang="en-US"/>
        </a:p>
      </dgm:t>
    </dgm:pt>
    <dgm:pt modelId="{A96731C6-99B5-436A-86C6-9848AE2F9DA3}" type="sibTrans" cxnId="{7632A234-B1BE-4434-9C32-7034E418919A}">
      <dgm:prSet/>
      <dgm:spPr/>
      <dgm:t>
        <a:bodyPr/>
        <a:lstStyle/>
        <a:p>
          <a:endParaRPr lang="en-US"/>
        </a:p>
      </dgm:t>
    </dgm:pt>
    <dgm:pt modelId="{6F3A2911-AEE9-481E-8589-1711F989C56A}">
      <dgm:prSet phldrT="[Text]" custT="1"/>
      <dgm:spPr/>
      <dgm:t>
        <a:bodyPr/>
        <a:lstStyle/>
        <a:p>
          <a:r>
            <a:rPr lang="en-US" sz="1200" dirty="0" err="1" smtClean="0"/>
            <a:t>turism</a:t>
          </a:r>
          <a:r>
            <a:rPr lang="en-US" sz="1200" dirty="0" smtClean="0"/>
            <a:t> </a:t>
          </a:r>
          <a:r>
            <a:rPr lang="en-US" sz="1200" dirty="0" err="1" smtClean="0"/>
            <a:t>naţional</a:t>
          </a:r>
          <a:endParaRPr lang="en-US" sz="1200" dirty="0"/>
        </a:p>
      </dgm:t>
    </dgm:pt>
    <dgm:pt modelId="{19241A0B-AB97-4059-B571-5C4DCED8C237}" type="parTrans" cxnId="{BD452011-EF39-475A-9A2D-830437A6DF8C}">
      <dgm:prSet/>
      <dgm:spPr/>
      <dgm:t>
        <a:bodyPr/>
        <a:lstStyle/>
        <a:p>
          <a:endParaRPr lang="en-US"/>
        </a:p>
      </dgm:t>
    </dgm:pt>
    <dgm:pt modelId="{33430218-3D00-4BEF-A460-F475DB7C2B24}" type="sibTrans" cxnId="{BD452011-EF39-475A-9A2D-830437A6DF8C}">
      <dgm:prSet/>
      <dgm:spPr/>
      <dgm:t>
        <a:bodyPr/>
        <a:lstStyle/>
        <a:p>
          <a:endParaRPr lang="en-US"/>
        </a:p>
      </dgm:t>
    </dgm:pt>
    <dgm:pt modelId="{CF0EBD60-2957-4E35-8384-2A9CD2E98DF9}">
      <dgm:prSet phldrT="[Text]"/>
      <dgm:spPr/>
      <dgm:t>
        <a:bodyPr/>
        <a:lstStyle/>
        <a:p>
          <a:r>
            <a:rPr lang="en-US" dirty="0" err="1" smtClean="0"/>
            <a:t>Dupa</a:t>
          </a:r>
          <a:r>
            <a:rPr lang="en-US" dirty="0" smtClean="0"/>
            <a:t> </a:t>
          </a:r>
          <a:r>
            <a:rPr lang="en-US" dirty="0" err="1" smtClean="0"/>
            <a:t>modul</a:t>
          </a:r>
          <a:r>
            <a:rPr lang="en-US" dirty="0" smtClean="0"/>
            <a:t> de </a:t>
          </a:r>
          <a:r>
            <a:rPr lang="en-US" dirty="0" err="1" smtClean="0"/>
            <a:t>organizare</a:t>
          </a:r>
          <a:endParaRPr lang="en-US" dirty="0"/>
        </a:p>
      </dgm:t>
    </dgm:pt>
    <dgm:pt modelId="{4FD91C75-91AD-40DA-AE2C-4D268C3B15FC}" type="parTrans" cxnId="{34C9CD36-2EFA-4414-998B-38284F211E84}">
      <dgm:prSet/>
      <dgm:spPr/>
      <dgm:t>
        <a:bodyPr/>
        <a:lstStyle/>
        <a:p>
          <a:endParaRPr lang="en-US"/>
        </a:p>
      </dgm:t>
    </dgm:pt>
    <dgm:pt modelId="{86A79AC2-9DE9-44DD-9FF0-376F1A2AE7E8}" type="sibTrans" cxnId="{34C9CD36-2EFA-4414-998B-38284F211E84}">
      <dgm:prSet/>
      <dgm:spPr/>
      <dgm:t>
        <a:bodyPr/>
        <a:lstStyle/>
        <a:p>
          <a:endParaRPr lang="en-US"/>
        </a:p>
      </dgm:t>
    </dgm:pt>
    <dgm:pt modelId="{BFC281CA-96EE-4BAD-955B-39D1F5D36A69}">
      <dgm:prSet custT="1"/>
      <dgm:spPr/>
      <dgm:t>
        <a:bodyPr/>
        <a:lstStyle/>
        <a:p>
          <a:r>
            <a:rPr lang="en-US" sz="1200" dirty="0" smtClean="0"/>
            <a:t> </a:t>
          </a:r>
          <a:r>
            <a:rPr lang="en-US" sz="1200" dirty="0" err="1" smtClean="0"/>
            <a:t>turism</a:t>
          </a:r>
          <a:r>
            <a:rPr lang="en-US" sz="1200" dirty="0" smtClean="0"/>
            <a:t> de </a:t>
          </a:r>
          <a:r>
            <a:rPr lang="en-US" sz="1200" dirty="0" err="1" smtClean="0"/>
            <a:t>durată</a:t>
          </a:r>
          <a:r>
            <a:rPr lang="en-US" sz="1200" dirty="0" smtClean="0"/>
            <a:t> </a:t>
          </a:r>
          <a:r>
            <a:rPr lang="en-US" sz="1200" dirty="0" err="1" smtClean="0"/>
            <a:t>medie</a:t>
          </a:r>
          <a:r>
            <a:rPr lang="en-US" sz="1200" dirty="0" smtClean="0"/>
            <a:t> (4-30 </a:t>
          </a:r>
          <a:r>
            <a:rPr lang="en-US" sz="1200" dirty="0" err="1" smtClean="0"/>
            <a:t>zile</a:t>
          </a:r>
          <a:r>
            <a:rPr lang="en-US" sz="1200" dirty="0" smtClean="0"/>
            <a:t>)</a:t>
          </a:r>
          <a:endParaRPr lang="en-US" sz="1200" dirty="0"/>
        </a:p>
      </dgm:t>
    </dgm:pt>
    <dgm:pt modelId="{CFE8C28B-D56B-4C14-B8CA-0AF334F13CB2}" type="parTrans" cxnId="{08B45B87-C695-48E6-B241-CDD1DEE17803}">
      <dgm:prSet/>
      <dgm:spPr/>
      <dgm:t>
        <a:bodyPr/>
        <a:lstStyle/>
        <a:p>
          <a:endParaRPr lang="en-US"/>
        </a:p>
      </dgm:t>
    </dgm:pt>
    <dgm:pt modelId="{2E1BF5C0-182F-41FC-B575-91C7D2259D60}" type="sibTrans" cxnId="{08B45B87-C695-48E6-B241-CDD1DEE17803}">
      <dgm:prSet/>
      <dgm:spPr/>
      <dgm:t>
        <a:bodyPr/>
        <a:lstStyle/>
        <a:p>
          <a:endParaRPr lang="en-US"/>
        </a:p>
      </dgm:t>
    </dgm:pt>
    <dgm:pt modelId="{991BB08A-B70C-45BA-ABD4-737191D6104A}">
      <dgm:prSet custT="1"/>
      <dgm:spPr/>
      <dgm:t>
        <a:bodyPr/>
        <a:lstStyle/>
        <a:p>
          <a:r>
            <a:rPr lang="en-US" sz="1200" dirty="0" smtClean="0"/>
            <a:t> </a:t>
          </a:r>
          <a:r>
            <a:rPr lang="en-US" sz="1200" dirty="0" err="1" smtClean="0"/>
            <a:t>turism</a:t>
          </a:r>
          <a:r>
            <a:rPr lang="en-US" sz="1200" dirty="0" smtClean="0"/>
            <a:t> de </a:t>
          </a:r>
          <a:r>
            <a:rPr lang="en-US" sz="1200" dirty="0" err="1" smtClean="0"/>
            <a:t>scurtă</a:t>
          </a:r>
          <a:r>
            <a:rPr lang="en-US" sz="1200" dirty="0" smtClean="0"/>
            <a:t> </a:t>
          </a:r>
          <a:r>
            <a:rPr lang="en-US" sz="1200" dirty="0" err="1" smtClean="0"/>
            <a:t>durată</a:t>
          </a:r>
          <a:r>
            <a:rPr lang="en-US" sz="1200" dirty="0" smtClean="0"/>
            <a:t> (1-3 </a:t>
          </a:r>
          <a:r>
            <a:rPr lang="en-US" sz="1200" dirty="0" err="1" smtClean="0"/>
            <a:t>zile</a:t>
          </a:r>
          <a:r>
            <a:rPr lang="en-US" sz="1200" dirty="0" smtClean="0"/>
            <a:t>)</a:t>
          </a:r>
          <a:endParaRPr lang="en-US" sz="1200" dirty="0"/>
        </a:p>
      </dgm:t>
    </dgm:pt>
    <dgm:pt modelId="{1F8A2DBF-45F5-408B-8FA1-00A16AEF2C37}" type="parTrans" cxnId="{AFDA5612-D905-4436-98BA-109B2BC1D9CD}">
      <dgm:prSet/>
      <dgm:spPr/>
      <dgm:t>
        <a:bodyPr/>
        <a:lstStyle/>
        <a:p>
          <a:endParaRPr lang="en-US"/>
        </a:p>
      </dgm:t>
    </dgm:pt>
    <dgm:pt modelId="{343751AA-F103-4CFC-A456-68EDFE8F19E4}" type="sibTrans" cxnId="{AFDA5612-D905-4436-98BA-109B2BC1D9CD}">
      <dgm:prSet/>
      <dgm:spPr/>
      <dgm:t>
        <a:bodyPr/>
        <a:lstStyle/>
        <a:p>
          <a:endParaRPr lang="en-US"/>
        </a:p>
      </dgm:t>
    </dgm:pt>
    <dgm:pt modelId="{7BDD70D7-131C-4F71-B046-05B355101D2F}">
      <dgm:prSet/>
      <dgm:spPr/>
      <dgm:t>
        <a:bodyPr/>
        <a:lstStyle/>
        <a:p>
          <a:r>
            <a:rPr lang="en-US" dirty="0" err="1" smtClean="0"/>
            <a:t>turism</a:t>
          </a:r>
          <a:r>
            <a:rPr lang="en-US" dirty="0" smtClean="0"/>
            <a:t> </a:t>
          </a:r>
          <a:r>
            <a:rPr lang="en-US" dirty="0" err="1" smtClean="0"/>
            <a:t>organizat</a:t>
          </a:r>
          <a:endParaRPr lang="en-US" dirty="0"/>
        </a:p>
      </dgm:t>
    </dgm:pt>
    <dgm:pt modelId="{AA75EB39-A741-4BCE-8DCC-388D627A782C}" type="sibTrans" cxnId="{549D1BC2-77D4-4744-BE92-D0C5EECF8F3E}">
      <dgm:prSet/>
      <dgm:spPr/>
      <dgm:t>
        <a:bodyPr/>
        <a:lstStyle/>
        <a:p>
          <a:endParaRPr lang="en-US"/>
        </a:p>
      </dgm:t>
    </dgm:pt>
    <dgm:pt modelId="{20CAD2B1-3E26-4625-9B61-A5E14113FF5B}" type="parTrans" cxnId="{549D1BC2-77D4-4744-BE92-D0C5EECF8F3E}">
      <dgm:prSet/>
      <dgm:spPr/>
      <dgm:t>
        <a:bodyPr/>
        <a:lstStyle/>
        <a:p>
          <a:endParaRPr lang="en-US"/>
        </a:p>
      </dgm:t>
    </dgm:pt>
    <dgm:pt modelId="{3CC098B3-F687-4B27-A80C-C3C0A16F796B}">
      <dgm:prSet/>
      <dgm:spPr/>
      <dgm:t>
        <a:bodyPr/>
        <a:lstStyle/>
        <a:p>
          <a:r>
            <a:rPr lang="en-US" dirty="0" err="1" smtClean="0"/>
            <a:t>turism</a:t>
          </a:r>
          <a:r>
            <a:rPr lang="en-US" dirty="0" smtClean="0"/>
            <a:t> </a:t>
          </a:r>
          <a:r>
            <a:rPr lang="en-US" dirty="0" err="1" smtClean="0"/>
            <a:t>semiorganizat</a:t>
          </a:r>
          <a:endParaRPr lang="en-US" dirty="0"/>
        </a:p>
      </dgm:t>
    </dgm:pt>
    <dgm:pt modelId="{3AC83BFC-C130-4461-A9AC-80BA8DD3313F}" type="sibTrans" cxnId="{969E23CF-D0CA-4BE7-808D-B94164D9D31B}">
      <dgm:prSet/>
      <dgm:spPr/>
      <dgm:t>
        <a:bodyPr/>
        <a:lstStyle/>
        <a:p>
          <a:endParaRPr lang="en-US"/>
        </a:p>
      </dgm:t>
    </dgm:pt>
    <dgm:pt modelId="{166FD0EB-63FE-427E-9DAE-73CDD3048452}" type="parTrans" cxnId="{969E23CF-D0CA-4BE7-808D-B94164D9D31B}">
      <dgm:prSet/>
      <dgm:spPr/>
      <dgm:t>
        <a:bodyPr/>
        <a:lstStyle/>
        <a:p>
          <a:endParaRPr lang="en-US"/>
        </a:p>
      </dgm:t>
    </dgm:pt>
    <dgm:pt modelId="{49D2F3DA-2261-434F-81A0-9BB5BAA97AF6}">
      <dgm:prSet/>
      <dgm:spPr/>
      <dgm:t>
        <a:bodyPr/>
        <a:lstStyle/>
        <a:p>
          <a:r>
            <a:rPr lang="en-US" dirty="0" err="1" smtClean="0"/>
            <a:t>turism</a:t>
          </a:r>
          <a:r>
            <a:rPr lang="en-US" dirty="0" smtClean="0"/>
            <a:t> </a:t>
          </a:r>
          <a:r>
            <a:rPr lang="en-US" dirty="0" err="1" smtClean="0"/>
            <a:t>neorganizat</a:t>
          </a:r>
          <a:endParaRPr lang="en-US" dirty="0"/>
        </a:p>
      </dgm:t>
    </dgm:pt>
    <dgm:pt modelId="{C31CA81F-DE84-4229-9143-C8CF41C126D1}" type="sibTrans" cxnId="{F48FDC09-3E48-42D6-85BE-2BFCD3E55D6C}">
      <dgm:prSet/>
      <dgm:spPr/>
      <dgm:t>
        <a:bodyPr/>
        <a:lstStyle/>
        <a:p>
          <a:endParaRPr lang="en-US"/>
        </a:p>
      </dgm:t>
    </dgm:pt>
    <dgm:pt modelId="{ECEC43F1-1559-4D58-99F0-E034D4F455DD}" type="parTrans" cxnId="{F48FDC09-3E48-42D6-85BE-2BFCD3E55D6C}">
      <dgm:prSet/>
      <dgm:spPr/>
      <dgm:t>
        <a:bodyPr/>
        <a:lstStyle/>
        <a:p>
          <a:endParaRPr lang="en-US"/>
        </a:p>
      </dgm:t>
    </dgm:pt>
    <dgm:pt modelId="{BD202DA4-E436-4EBE-9727-221BF17C5E5D}">
      <dgm:prSet phldrT="[Text]"/>
      <dgm:spPr/>
      <dgm:t>
        <a:bodyPr/>
        <a:lstStyle/>
        <a:p>
          <a:r>
            <a:rPr lang="en-US" dirty="0" err="1" smtClean="0"/>
            <a:t>turism</a:t>
          </a:r>
          <a:r>
            <a:rPr lang="en-US" dirty="0" smtClean="0"/>
            <a:t> de </a:t>
          </a:r>
          <a:r>
            <a:rPr lang="en-US" dirty="0" err="1" smtClean="0"/>
            <a:t>circumstantă</a:t>
          </a:r>
          <a:r>
            <a:rPr lang="en-US" dirty="0" smtClean="0"/>
            <a:t> /</a:t>
          </a:r>
          <a:r>
            <a:rPr lang="en-US" dirty="0" err="1" smtClean="0"/>
            <a:t>ocazional</a:t>
          </a:r>
          <a:endParaRPr lang="en-US" dirty="0"/>
        </a:p>
      </dgm:t>
    </dgm:pt>
    <dgm:pt modelId="{F277C4FA-DCEF-4490-9782-151D80E69BDB}" type="sibTrans" cxnId="{0B62071C-BA38-4D2E-BD63-C31E86BB67AF}">
      <dgm:prSet/>
      <dgm:spPr/>
      <dgm:t>
        <a:bodyPr/>
        <a:lstStyle/>
        <a:p>
          <a:endParaRPr lang="en-US"/>
        </a:p>
      </dgm:t>
    </dgm:pt>
    <dgm:pt modelId="{1F5836B6-18E7-4EF7-B156-EF3989B74244}" type="parTrans" cxnId="{0B62071C-BA38-4D2E-BD63-C31E86BB67AF}">
      <dgm:prSet/>
      <dgm:spPr/>
      <dgm:t>
        <a:bodyPr/>
        <a:lstStyle/>
        <a:p>
          <a:endParaRPr lang="en-US"/>
        </a:p>
      </dgm:t>
    </dgm:pt>
    <dgm:pt modelId="{6A8AD1E4-A311-4D3E-BEC0-FFDC61D4805B}">
      <dgm:prSet phldrT="[Text]" custT="1"/>
      <dgm:spPr/>
      <dgm:t>
        <a:bodyPr/>
        <a:lstStyle/>
        <a:p>
          <a:r>
            <a:rPr lang="en-US" sz="1200" dirty="0" err="1" smtClean="0"/>
            <a:t>turism</a:t>
          </a:r>
          <a:r>
            <a:rPr lang="en-US" sz="1200" dirty="0" smtClean="0"/>
            <a:t> </a:t>
          </a:r>
          <a:r>
            <a:rPr lang="en-US" sz="1200" dirty="0" err="1" smtClean="0"/>
            <a:t>internaţional</a:t>
          </a:r>
          <a:endParaRPr lang="en-US" sz="1200" dirty="0"/>
        </a:p>
      </dgm:t>
    </dgm:pt>
    <dgm:pt modelId="{AE840B52-CE18-465C-9FE4-A8D8B838FADE}" type="parTrans" cxnId="{896EEEF3-7833-4113-B63C-86D9B9F5BE56}">
      <dgm:prSet/>
      <dgm:spPr/>
      <dgm:t>
        <a:bodyPr/>
        <a:lstStyle/>
        <a:p>
          <a:endParaRPr lang="en-US"/>
        </a:p>
      </dgm:t>
    </dgm:pt>
    <dgm:pt modelId="{8F40FA72-FE54-45EF-A6FB-BEF6DBFB2B52}" type="sibTrans" cxnId="{896EEEF3-7833-4113-B63C-86D9B9F5BE56}">
      <dgm:prSet/>
      <dgm:spPr/>
      <dgm:t>
        <a:bodyPr/>
        <a:lstStyle/>
        <a:p>
          <a:endParaRPr lang="en-US"/>
        </a:p>
      </dgm:t>
    </dgm:pt>
    <dgm:pt modelId="{E71776E5-C496-4647-B7A5-7E48375FE709}" type="pres">
      <dgm:prSet presAssocID="{2E747416-AC3F-4125-93FC-EF99C09A3C9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8C5652-C2A6-46C5-8349-007DB430A2FB}" type="pres">
      <dgm:prSet presAssocID="{55630531-8B1D-4FDB-9C46-7A0ABF3023BD}" presName="composite" presStyleCnt="0"/>
      <dgm:spPr/>
    </dgm:pt>
    <dgm:pt modelId="{70624A34-79DC-44EE-98E9-8D1C42BFC4F0}" type="pres">
      <dgm:prSet presAssocID="{55630531-8B1D-4FDB-9C46-7A0ABF3023BD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BC1C7-34D2-4F15-8DC6-8EC7AA9EC22B}" type="pres">
      <dgm:prSet presAssocID="{55630531-8B1D-4FDB-9C46-7A0ABF3023BD}" presName="parSh" presStyleLbl="node1" presStyleIdx="0" presStyleCnt="3"/>
      <dgm:spPr/>
      <dgm:t>
        <a:bodyPr/>
        <a:lstStyle/>
        <a:p>
          <a:endParaRPr lang="en-US"/>
        </a:p>
      </dgm:t>
    </dgm:pt>
    <dgm:pt modelId="{6C93B8C5-6F59-4428-8916-2ED0D71AFD0C}" type="pres">
      <dgm:prSet presAssocID="{55630531-8B1D-4FDB-9C46-7A0ABF3023BD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B8F3B5-4D04-4360-9529-FA67FFF44B22}" type="pres">
      <dgm:prSet presAssocID="{E095BF04-E79F-4CA2-96D4-F190A3A8536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66BDD93D-9CF5-4B74-B6F6-EEB2C543CCB5}" type="pres">
      <dgm:prSet presAssocID="{E095BF04-E79F-4CA2-96D4-F190A3A8536A}" presName="connTx" presStyleLbl="sibTrans2D1" presStyleIdx="0" presStyleCnt="2"/>
      <dgm:spPr/>
      <dgm:t>
        <a:bodyPr/>
        <a:lstStyle/>
        <a:p>
          <a:endParaRPr lang="en-US"/>
        </a:p>
      </dgm:t>
    </dgm:pt>
    <dgm:pt modelId="{A83F764A-6967-4579-B9B1-CF6E322D3B37}" type="pres">
      <dgm:prSet presAssocID="{EE2F867C-F161-486C-8F49-6C66A49F5C2E}" presName="composite" presStyleCnt="0"/>
      <dgm:spPr/>
    </dgm:pt>
    <dgm:pt modelId="{2EF594A6-F07F-451E-A1A6-A14D2B9C8A7D}" type="pres">
      <dgm:prSet presAssocID="{EE2F867C-F161-486C-8F49-6C66A49F5C2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8C7B4-6A72-4B79-B209-F2054948DDA3}" type="pres">
      <dgm:prSet presAssocID="{EE2F867C-F161-486C-8F49-6C66A49F5C2E}" presName="parSh" presStyleLbl="node1" presStyleIdx="1" presStyleCnt="3"/>
      <dgm:spPr/>
      <dgm:t>
        <a:bodyPr/>
        <a:lstStyle/>
        <a:p>
          <a:endParaRPr lang="en-US"/>
        </a:p>
      </dgm:t>
    </dgm:pt>
    <dgm:pt modelId="{DE799F99-0E73-4C73-BC6F-29CAC171A4CF}" type="pres">
      <dgm:prSet presAssocID="{EE2F867C-F161-486C-8F49-6C66A49F5C2E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0BEE6D-6A4C-4208-A20B-DCD3F43ED397}" type="pres">
      <dgm:prSet presAssocID="{A96731C6-99B5-436A-86C6-9848AE2F9DA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181C430-B68B-4521-BC64-267A19267954}" type="pres">
      <dgm:prSet presAssocID="{A96731C6-99B5-436A-86C6-9848AE2F9DA3}" presName="connTx" presStyleLbl="sibTrans2D1" presStyleIdx="1" presStyleCnt="2"/>
      <dgm:spPr/>
      <dgm:t>
        <a:bodyPr/>
        <a:lstStyle/>
        <a:p>
          <a:endParaRPr lang="en-US"/>
        </a:p>
      </dgm:t>
    </dgm:pt>
    <dgm:pt modelId="{E22C01E6-39F5-4EBC-AB46-7FC02DDF133E}" type="pres">
      <dgm:prSet presAssocID="{CF0EBD60-2957-4E35-8384-2A9CD2E98DF9}" presName="composite" presStyleCnt="0"/>
      <dgm:spPr/>
    </dgm:pt>
    <dgm:pt modelId="{A3B835A1-B018-4322-9986-945734752458}" type="pres">
      <dgm:prSet presAssocID="{CF0EBD60-2957-4E35-8384-2A9CD2E98DF9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84846-69E4-4B60-9FBA-954AEC2A7F7F}" type="pres">
      <dgm:prSet presAssocID="{CF0EBD60-2957-4E35-8384-2A9CD2E98DF9}" presName="parSh" presStyleLbl="node1" presStyleIdx="2" presStyleCnt="3"/>
      <dgm:spPr/>
      <dgm:t>
        <a:bodyPr/>
        <a:lstStyle/>
        <a:p>
          <a:endParaRPr lang="en-US"/>
        </a:p>
      </dgm:t>
    </dgm:pt>
    <dgm:pt modelId="{A6964AC5-646E-4ABE-AF87-0AFA371466FA}" type="pres">
      <dgm:prSet presAssocID="{CF0EBD60-2957-4E35-8384-2A9CD2E98DF9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F3967A-F9BF-4479-A4C3-7BEFFB1BAC71}" srcId="{55630531-8B1D-4FDB-9C46-7A0ABF3023BD}" destId="{FEC9F27E-87FE-4E85-8E26-2483E4857CA4}" srcOrd="0" destOrd="0" parTransId="{CCAB6BA8-8529-42EB-B38C-91E8347054CA}" sibTransId="{6CB88651-D2D2-47D7-BBA8-ABAB63508A1D}"/>
    <dgm:cxn modelId="{B17D273F-849E-4228-825A-13FE1A877068}" type="presOf" srcId="{6F3A2911-AEE9-481E-8589-1711F989C56A}" destId="{DE799F99-0E73-4C73-BC6F-29CAC171A4CF}" srcOrd="0" destOrd="0" presId="urn:microsoft.com/office/officeart/2005/8/layout/process3"/>
    <dgm:cxn modelId="{685C7ADA-3474-4BB2-BD30-652985F45A77}" type="presOf" srcId="{3CC098B3-F687-4B27-A80C-C3C0A16F796B}" destId="{A6964AC5-646E-4ABE-AF87-0AFA371466FA}" srcOrd="0" destOrd="2" presId="urn:microsoft.com/office/officeart/2005/8/layout/process3"/>
    <dgm:cxn modelId="{AFDA5612-D905-4436-98BA-109B2BC1D9CD}" srcId="{55630531-8B1D-4FDB-9C46-7A0ABF3023BD}" destId="{991BB08A-B70C-45BA-ABD4-737191D6104A}" srcOrd="2" destOrd="0" parTransId="{1F8A2DBF-45F5-408B-8FA1-00A16AEF2C37}" sibTransId="{343751AA-F103-4CFC-A456-68EDFE8F19E4}"/>
    <dgm:cxn modelId="{CA848D44-26E1-42B5-BB45-4F47246EB390}" type="presOf" srcId="{BD202DA4-E436-4EBE-9727-221BF17C5E5D}" destId="{A6964AC5-646E-4ABE-AF87-0AFA371466FA}" srcOrd="0" destOrd="0" presId="urn:microsoft.com/office/officeart/2005/8/layout/process3"/>
    <dgm:cxn modelId="{7632A234-B1BE-4434-9C32-7034E418919A}" srcId="{2E747416-AC3F-4125-93FC-EF99C09A3C92}" destId="{EE2F867C-F161-486C-8F49-6C66A49F5C2E}" srcOrd="1" destOrd="0" parTransId="{BF39847E-4C16-4F6B-9D12-82D63077FD6D}" sibTransId="{A96731C6-99B5-436A-86C6-9848AE2F9DA3}"/>
    <dgm:cxn modelId="{E25A4C38-E47B-4E7F-908B-E880F727E240}" srcId="{2E747416-AC3F-4125-93FC-EF99C09A3C92}" destId="{55630531-8B1D-4FDB-9C46-7A0ABF3023BD}" srcOrd="0" destOrd="0" parTransId="{C7B2088C-BB8E-4A05-9117-3F3016584B6A}" sibTransId="{E095BF04-E79F-4CA2-96D4-F190A3A8536A}"/>
    <dgm:cxn modelId="{F48FDC09-3E48-42D6-85BE-2BFCD3E55D6C}" srcId="{CF0EBD60-2957-4E35-8384-2A9CD2E98DF9}" destId="{49D2F3DA-2261-434F-81A0-9BB5BAA97AF6}" srcOrd="1" destOrd="0" parTransId="{ECEC43F1-1559-4D58-99F0-E034D4F455DD}" sibTransId="{C31CA81F-DE84-4229-9143-C8CF41C126D1}"/>
    <dgm:cxn modelId="{DC7D6CA2-A560-4487-8A67-9807463EADC2}" type="presOf" srcId="{55630531-8B1D-4FDB-9C46-7A0ABF3023BD}" destId="{387BC1C7-34D2-4F15-8DC6-8EC7AA9EC22B}" srcOrd="1" destOrd="0" presId="urn:microsoft.com/office/officeart/2005/8/layout/process3"/>
    <dgm:cxn modelId="{34C9CD36-2EFA-4414-998B-38284F211E84}" srcId="{2E747416-AC3F-4125-93FC-EF99C09A3C92}" destId="{CF0EBD60-2957-4E35-8384-2A9CD2E98DF9}" srcOrd="2" destOrd="0" parTransId="{4FD91C75-91AD-40DA-AE2C-4D268C3B15FC}" sibTransId="{86A79AC2-9DE9-44DD-9FF0-376F1A2AE7E8}"/>
    <dgm:cxn modelId="{EEF30A31-8B1B-480A-932A-93F57A48C99C}" type="presOf" srcId="{BFC281CA-96EE-4BAD-955B-39D1F5D36A69}" destId="{6C93B8C5-6F59-4428-8916-2ED0D71AFD0C}" srcOrd="0" destOrd="1" presId="urn:microsoft.com/office/officeart/2005/8/layout/process3"/>
    <dgm:cxn modelId="{7A430F59-0FE9-4295-A630-44095CEA21EB}" type="presOf" srcId="{7BDD70D7-131C-4F71-B046-05B355101D2F}" destId="{A6964AC5-646E-4ABE-AF87-0AFA371466FA}" srcOrd="0" destOrd="3" presId="urn:microsoft.com/office/officeart/2005/8/layout/process3"/>
    <dgm:cxn modelId="{BCB9A52B-60BB-4CDE-84E2-BD61FFF12997}" type="presOf" srcId="{55630531-8B1D-4FDB-9C46-7A0ABF3023BD}" destId="{70624A34-79DC-44EE-98E9-8D1C42BFC4F0}" srcOrd="0" destOrd="0" presId="urn:microsoft.com/office/officeart/2005/8/layout/process3"/>
    <dgm:cxn modelId="{5661C00F-6B79-4A37-88E4-4A7B2B58C0C2}" type="presOf" srcId="{EE2F867C-F161-486C-8F49-6C66A49F5C2E}" destId="{2EF594A6-F07F-451E-A1A6-A14D2B9C8A7D}" srcOrd="0" destOrd="0" presId="urn:microsoft.com/office/officeart/2005/8/layout/process3"/>
    <dgm:cxn modelId="{75FDFE99-0688-49C8-B1A6-951E33D60EBC}" type="presOf" srcId="{CF0EBD60-2957-4E35-8384-2A9CD2E98DF9}" destId="{A3B835A1-B018-4322-9986-945734752458}" srcOrd="0" destOrd="0" presId="urn:microsoft.com/office/officeart/2005/8/layout/process3"/>
    <dgm:cxn modelId="{2813CDBD-7F18-43CB-B89C-422EEC848482}" type="presOf" srcId="{EE2F867C-F161-486C-8F49-6C66A49F5C2E}" destId="{DD28C7B4-6A72-4B79-B209-F2054948DDA3}" srcOrd="1" destOrd="0" presId="urn:microsoft.com/office/officeart/2005/8/layout/process3"/>
    <dgm:cxn modelId="{48AD1B0D-5DB7-4839-972D-8236281D686B}" type="presOf" srcId="{49D2F3DA-2261-434F-81A0-9BB5BAA97AF6}" destId="{A6964AC5-646E-4ABE-AF87-0AFA371466FA}" srcOrd="0" destOrd="1" presId="urn:microsoft.com/office/officeart/2005/8/layout/process3"/>
    <dgm:cxn modelId="{969E23CF-D0CA-4BE7-808D-B94164D9D31B}" srcId="{CF0EBD60-2957-4E35-8384-2A9CD2E98DF9}" destId="{3CC098B3-F687-4B27-A80C-C3C0A16F796B}" srcOrd="2" destOrd="0" parTransId="{166FD0EB-63FE-427E-9DAE-73CDD3048452}" sibTransId="{3AC83BFC-C130-4461-A9AC-80BA8DD3313F}"/>
    <dgm:cxn modelId="{549D1BC2-77D4-4744-BE92-D0C5EECF8F3E}" srcId="{CF0EBD60-2957-4E35-8384-2A9CD2E98DF9}" destId="{7BDD70D7-131C-4F71-B046-05B355101D2F}" srcOrd="3" destOrd="0" parTransId="{20CAD2B1-3E26-4625-9B61-A5E14113FF5B}" sibTransId="{AA75EB39-A741-4BCE-8DCC-388D627A782C}"/>
    <dgm:cxn modelId="{7B31FEBE-4E47-4A7F-9214-2CED579ED937}" type="presOf" srcId="{E095BF04-E79F-4CA2-96D4-F190A3A8536A}" destId="{66BDD93D-9CF5-4B74-B6F6-EEB2C543CCB5}" srcOrd="1" destOrd="0" presId="urn:microsoft.com/office/officeart/2005/8/layout/process3"/>
    <dgm:cxn modelId="{D6573DBA-F75A-457B-890B-7353374488E8}" type="presOf" srcId="{6A8AD1E4-A311-4D3E-BEC0-FFDC61D4805B}" destId="{DE799F99-0E73-4C73-BC6F-29CAC171A4CF}" srcOrd="0" destOrd="1" presId="urn:microsoft.com/office/officeart/2005/8/layout/process3"/>
    <dgm:cxn modelId="{896EEEF3-7833-4113-B63C-86D9B9F5BE56}" srcId="{EE2F867C-F161-486C-8F49-6C66A49F5C2E}" destId="{6A8AD1E4-A311-4D3E-BEC0-FFDC61D4805B}" srcOrd="1" destOrd="0" parTransId="{AE840B52-CE18-465C-9FE4-A8D8B838FADE}" sibTransId="{8F40FA72-FE54-45EF-A6FB-BEF6DBFB2B52}"/>
    <dgm:cxn modelId="{08B45B87-C695-48E6-B241-CDD1DEE17803}" srcId="{55630531-8B1D-4FDB-9C46-7A0ABF3023BD}" destId="{BFC281CA-96EE-4BAD-955B-39D1F5D36A69}" srcOrd="1" destOrd="0" parTransId="{CFE8C28B-D56B-4C14-B8CA-0AF334F13CB2}" sibTransId="{2E1BF5C0-182F-41FC-B575-91C7D2259D60}"/>
    <dgm:cxn modelId="{BD452011-EF39-475A-9A2D-830437A6DF8C}" srcId="{EE2F867C-F161-486C-8F49-6C66A49F5C2E}" destId="{6F3A2911-AEE9-481E-8589-1711F989C56A}" srcOrd="0" destOrd="0" parTransId="{19241A0B-AB97-4059-B571-5C4DCED8C237}" sibTransId="{33430218-3D00-4BEF-A460-F475DB7C2B24}"/>
    <dgm:cxn modelId="{3A8FA7BF-5D4F-4EFE-A5A2-C10FF9210BF7}" type="presOf" srcId="{FEC9F27E-87FE-4E85-8E26-2483E4857CA4}" destId="{6C93B8C5-6F59-4428-8916-2ED0D71AFD0C}" srcOrd="0" destOrd="0" presId="urn:microsoft.com/office/officeart/2005/8/layout/process3"/>
    <dgm:cxn modelId="{DA87B9EE-C7ED-4B87-AEBE-1A666E14DE3B}" type="presOf" srcId="{2E747416-AC3F-4125-93FC-EF99C09A3C92}" destId="{E71776E5-C496-4647-B7A5-7E48375FE709}" srcOrd="0" destOrd="0" presId="urn:microsoft.com/office/officeart/2005/8/layout/process3"/>
    <dgm:cxn modelId="{33377881-A189-4797-88B1-F7D014EE8EF9}" type="presOf" srcId="{A96731C6-99B5-436A-86C6-9848AE2F9DA3}" destId="{090BEE6D-6A4C-4208-A20B-DCD3F43ED397}" srcOrd="0" destOrd="0" presId="urn:microsoft.com/office/officeart/2005/8/layout/process3"/>
    <dgm:cxn modelId="{7A886A75-F5CA-4BE8-AC42-2347A02AF3FF}" type="presOf" srcId="{E095BF04-E79F-4CA2-96D4-F190A3A8536A}" destId="{41B8F3B5-4D04-4360-9529-FA67FFF44B22}" srcOrd="0" destOrd="0" presId="urn:microsoft.com/office/officeart/2005/8/layout/process3"/>
    <dgm:cxn modelId="{8CBAF4A4-277A-47BB-8533-0C43659F38F0}" type="presOf" srcId="{A96731C6-99B5-436A-86C6-9848AE2F9DA3}" destId="{D181C430-B68B-4521-BC64-267A19267954}" srcOrd="1" destOrd="0" presId="urn:microsoft.com/office/officeart/2005/8/layout/process3"/>
    <dgm:cxn modelId="{0B62071C-BA38-4D2E-BD63-C31E86BB67AF}" srcId="{CF0EBD60-2957-4E35-8384-2A9CD2E98DF9}" destId="{BD202DA4-E436-4EBE-9727-221BF17C5E5D}" srcOrd="0" destOrd="0" parTransId="{1F5836B6-18E7-4EF7-B156-EF3989B74244}" sibTransId="{F277C4FA-DCEF-4490-9782-151D80E69BDB}"/>
    <dgm:cxn modelId="{165DF7C2-54F4-4FE0-AF9F-AD98BA076344}" type="presOf" srcId="{991BB08A-B70C-45BA-ABD4-737191D6104A}" destId="{6C93B8C5-6F59-4428-8916-2ED0D71AFD0C}" srcOrd="0" destOrd="2" presId="urn:microsoft.com/office/officeart/2005/8/layout/process3"/>
    <dgm:cxn modelId="{AD136F08-6E25-43C1-AD44-97397D3D7629}" type="presOf" srcId="{CF0EBD60-2957-4E35-8384-2A9CD2E98DF9}" destId="{AD884846-69E4-4B60-9FBA-954AEC2A7F7F}" srcOrd="1" destOrd="0" presId="urn:microsoft.com/office/officeart/2005/8/layout/process3"/>
    <dgm:cxn modelId="{E49F1C50-49D3-4A75-A846-21A10C0B77F6}" type="presParOf" srcId="{E71776E5-C496-4647-B7A5-7E48375FE709}" destId="{EC8C5652-C2A6-46C5-8349-007DB430A2FB}" srcOrd="0" destOrd="0" presId="urn:microsoft.com/office/officeart/2005/8/layout/process3"/>
    <dgm:cxn modelId="{E2E1F6D1-B7F3-46AB-8953-5251ECE76E5D}" type="presParOf" srcId="{EC8C5652-C2A6-46C5-8349-007DB430A2FB}" destId="{70624A34-79DC-44EE-98E9-8D1C42BFC4F0}" srcOrd="0" destOrd="0" presId="urn:microsoft.com/office/officeart/2005/8/layout/process3"/>
    <dgm:cxn modelId="{3C5F18B9-1728-4593-B642-CE43EB157A87}" type="presParOf" srcId="{EC8C5652-C2A6-46C5-8349-007DB430A2FB}" destId="{387BC1C7-34D2-4F15-8DC6-8EC7AA9EC22B}" srcOrd="1" destOrd="0" presId="urn:microsoft.com/office/officeart/2005/8/layout/process3"/>
    <dgm:cxn modelId="{773F0467-4609-400E-B746-E08169E015CF}" type="presParOf" srcId="{EC8C5652-C2A6-46C5-8349-007DB430A2FB}" destId="{6C93B8C5-6F59-4428-8916-2ED0D71AFD0C}" srcOrd="2" destOrd="0" presId="urn:microsoft.com/office/officeart/2005/8/layout/process3"/>
    <dgm:cxn modelId="{380127FC-F3FB-485E-8B81-8398027CF32B}" type="presParOf" srcId="{E71776E5-C496-4647-B7A5-7E48375FE709}" destId="{41B8F3B5-4D04-4360-9529-FA67FFF44B22}" srcOrd="1" destOrd="0" presId="urn:microsoft.com/office/officeart/2005/8/layout/process3"/>
    <dgm:cxn modelId="{CBF4E86D-C672-474D-87C9-1412002B1A62}" type="presParOf" srcId="{41B8F3B5-4D04-4360-9529-FA67FFF44B22}" destId="{66BDD93D-9CF5-4B74-B6F6-EEB2C543CCB5}" srcOrd="0" destOrd="0" presId="urn:microsoft.com/office/officeart/2005/8/layout/process3"/>
    <dgm:cxn modelId="{B0ADEE6F-AAE0-47CD-A0C6-B8B182F97866}" type="presParOf" srcId="{E71776E5-C496-4647-B7A5-7E48375FE709}" destId="{A83F764A-6967-4579-B9B1-CF6E322D3B37}" srcOrd="2" destOrd="0" presId="urn:microsoft.com/office/officeart/2005/8/layout/process3"/>
    <dgm:cxn modelId="{D21EB578-BC66-4D88-88C5-A2C89627EB58}" type="presParOf" srcId="{A83F764A-6967-4579-B9B1-CF6E322D3B37}" destId="{2EF594A6-F07F-451E-A1A6-A14D2B9C8A7D}" srcOrd="0" destOrd="0" presId="urn:microsoft.com/office/officeart/2005/8/layout/process3"/>
    <dgm:cxn modelId="{40ABF35F-281D-46E1-A1B6-1046C79DF397}" type="presParOf" srcId="{A83F764A-6967-4579-B9B1-CF6E322D3B37}" destId="{DD28C7B4-6A72-4B79-B209-F2054948DDA3}" srcOrd="1" destOrd="0" presId="urn:microsoft.com/office/officeart/2005/8/layout/process3"/>
    <dgm:cxn modelId="{851AF250-856F-4AFE-85B1-E1841EC4FDBA}" type="presParOf" srcId="{A83F764A-6967-4579-B9B1-CF6E322D3B37}" destId="{DE799F99-0E73-4C73-BC6F-29CAC171A4CF}" srcOrd="2" destOrd="0" presId="urn:microsoft.com/office/officeart/2005/8/layout/process3"/>
    <dgm:cxn modelId="{87EE6810-2969-4D50-801E-9D97FAB1BB45}" type="presParOf" srcId="{E71776E5-C496-4647-B7A5-7E48375FE709}" destId="{090BEE6D-6A4C-4208-A20B-DCD3F43ED397}" srcOrd="3" destOrd="0" presId="urn:microsoft.com/office/officeart/2005/8/layout/process3"/>
    <dgm:cxn modelId="{8EDD2EEA-A3D7-4E21-A2DB-C27169EFAB63}" type="presParOf" srcId="{090BEE6D-6A4C-4208-A20B-DCD3F43ED397}" destId="{D181C430-B68B-4521-BC64-267A19267954}" srcOrd="0" destOrd="0" presId="urn:microsoft.com/office/officeart/2005/8/layout/process3"/>
    <dgm:cxn modelId="{0E70C07A-A3F7-45E3-B162-1C26D9B4A871}" type="presParOf" srcId="{E71776E5-C496-4647-B7A5-7E48375FE709}" destId="{E22C01E6-39F5-4EBC-AB46-7FC02DDF133E}" srcOrd="4" destOrd="0" presId="urn:microsoft.com/office/officeart/2005/8/layout/process3"/>
    <dgm:cxn modelId="{B8E29274-F582-490A-9765-FD950EF4D0F4}" type="presParOf" srcId="{E22C01E6-39F5-4EBC-AB46-7FC02DDF133E}" destId="{A3B835A1-B018-4322-9986-945734752458}" srcOrd="0" destOrd="0" presId="urn:microsoft.com/office/officeart/2005/8/layout/process3"/>
    <dgm:cxn modelId="{88F4EB8E-6E04-4287-A437-00698E663D64}" type="presParOf" srcId="{E22C01E6-39F5-4EBC-AB46-7FC02DDF133E}" destId="{AD884846-69E4-4B60-9FBA-954AEC2A7F7F}" srcOrd="1" destOrd="0" presId="urn:microsoft.com/office/officeart/2005/8/layout/process3"/>
    <dgm:cxn modelId="{FB711FC5-5034-4515-A877-AC8B4E09A393}" type="presParOf" srcId="{E22C01E6-39F5-4EBC-AB46-7FC02DDF133E}" destId="{A6964AC5-646E-4ABE-AF87-0AFA371466F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D7750F-EEFD-4BD8-A072-BFEAC40CEE8E}" type="doc">
      <dgm:prSet loTypeId="urn:microsoft.com/office/officeart/2005/8/layout/gear1" loCatId="cycle" qsTypeId="urn:microsoft.com/office/officeart/2005/8/quickstyle/simple1" qsCatId="simple" csTypeId="urn:microsoft.com/office/officeart/2005/8/colors/accent3_2" csCatId="accent3" phldr="1"/>
      <dgm:spPr/>
    </dgm:pt>
    <dgm:pt modelId="{5C4E73CA-F900-44FC-AFBC-3C1582F575A4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Consiliul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Mondial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al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Turismului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o-RO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ş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</a:t>
          </a:r>
          <a:r>
            <a:rPr lang="ro-RO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</a:t>
          </a:r>
          <a:r>
            <a:rPr lang="ro-RO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toriilor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(WTTC)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04902F-82B9-41E4-8ED8-68E7FE9220F9}" type="parTrans" cxnId="{98C37F6E-0F69-48DF-9F81-EE59811D77E3}">
      <dgm:prSet/>
      <dgm:spPr/>
      <dgm:t>
        <a:bodyPr/>
        <a:lstStyle/>
        <a:p>
          <a:endParaRPr lang="en-US"/>
        </a:p>
      </dgm:t>
    </dgm:pt>
    <dgm:pt modelId="{8BD83F66-05AE-4C53-BFCC-A65501F91A5D}" type="sibTrans" cxnId="{98C37F6E-0F69-48DF-9F81-EE59811D77E3}">
      <dgm:prSet/>
      <dgm:spPr/>
      <dgm:t>
        <a:bodyPr/>
        <a:lstStyle/>
        <a:p>
          <a:endParaRPr lang="en-US"/>
        </a:p>
      </dgm:t>
    </dgm:pt>
    <dgm:pt modelId="{2DBD1C70-2A14-4483-B25D-AD0C0E435309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European Commission Statistics, EUROSTAT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F09FA8-305E-4E8A-8BDE-A2E800789ABE}" type="parTrans" cxnId="{A9BE1441-773E-4AFB-B3AE-2EAEACE3F3F1}">
      <dgm:prSet/>
      <dgm:spPr/>
      <dgm:t>
        <a:bodyPr/>
        <a:lstStyle/>
        <a:p>
          <a:endParaRPr lang="en-US"/>
        </a:p>
      </dgm:t>
    </dgm:pt>
    <dgm:pt modelId="{DED59FE5-5D80-4F41-A741-F700E90A20E1}" type="sibTrans" cxnId="{A9BE1441-773E-4AFB-B3AE-2EAEACE3F3F1}">
      <dgm:prSet/>
      <dgm:spPr/>
      <dgm:t>
        <a:bodyPr/>
        <a:lstStyle/>
        <a:p>
          <a:endParaRPr lang="en-US"/>
        </a:p>
      </dgm:t>
    </dgm:pt>
    <dgm:pt modelId="{06BE1874-6C41-4E36-B932-755D984D198D}">
      <dgm:prSet phldrT="[Text]" custT="1"/>
      <dgm:spPr/>
      <dgm:t>
        <a:bodyPr/>
        <a:lstStyle/>
        <a:p>
          <a:endParaRPr lang="en-US" sz="20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Organizaţia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Mondial</a:t>
          </a:r>
          <a:r>
            <a:rPr lang="ro-RO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Turismului</a:t>
          </a:r>
          <a:endParaRPr lang="en-US" sz="20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https://www.unwto.org/</a:t>
          </a:r>
          <a:endParaRPr lang="en-US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1974, </a:t>
          </a:r>
          <a:r>
            <a:rPr lang="en-US" sz="1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sediu</a:t>
          </a:r>
          <a:r>
            <a:rPr lang="en-US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Madrid</a:t>
          </a:r>
        </a:p>
        <a:p>
          <a:endParaRPr lang="en-US" sz="2000" b="1" dirty="0">
            <a:solidFill>
              <a:schemeClr val="tx1"/>
            </a:solidFill>
          </a:endParaRPr>
        </a:p>
      </dgm:t>
    </dgm:pt>
    <dgm:pt modelId="{09B664DC-2E6B-48AF-B095-2A17CFE5E9E6}" type="parTrans" cxnId="{30E8AE33-99E5-40E6-A55B-1FC2057ADBA6}">
      <dgm:prSet/>
      <dgm:spPr/>
      <dgm:t>
        <a:bodyPr/>
        <a:lstStyle/>
        <a:p>
          <a:endParaRPr lang="en-US"/>
        </a:p>
      </dgm:t>
    </dgm:pt>
    <dgm:pt modelId="{69D8CF14-461A-456A-A624-8ED2C7B22E60}" type="sibTrans" cxnId="{30E8AE33-99E5-40E6-A55B-1FC2057ADBA6}">
      <dgm:prSet/>
      <dgm:spPr/>
      <dgm:t>
        <a:bodyPr/>
        <a:lstStyle/>
        <a:p>
          <a:endParaRPr lang="en-US"/>
        </a:p>
      </dgm:t>
    </dgm:pt>
    <dgm:pt modelId="{9DF0E884-652A-48CA-81CC-B47769F2DD8E}" type="pres">
      <dgm:prSet presAssocID="{7ED7750F-EEFD-4BD8-A072-BFEAC40CEE8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EF24ECA-AEE3-46FB-B0E0-3EBC864BF6C6}" type="pres">
      <dgm:prSet presAssocID="{5C4E73CA-F900-44FC-AFBC-3C1582F575A4}" presName="gear1" presStyleLbl="node1" presStyleIdx="0" presStyleCnt="3" custScaleX="98313" custScaleY="90556" custLinFactNeighborX="-18210" custLinFactNeighborY="-600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A64D1-B3EE-4653-B043-1561731981F3}" type="pres">
      <dgm:prSet presAssocID="{5C4E73CA-F900-44FC-AFBC-3C1582F575A4}" presName="gear1srcNode" presStyleLbl="node1" presStyleIdx="0" presStyleCnt="3"/>
      <dgm:spPr/>
      <dgm:t>
        <a:bodyPr/>
        <a:lstStyle/>
        <a:p>
          <a:endParaRPr lang="en-US"/>
        </a:p>
      </dgm:t>
    </dgm:pt>
    <dgm:pt modelId="{3868E292-280E-4507-AF4F-6ECEA2A7E188}" type="pres">
      <dgm:prSet presAssocID="{5C4E73CA-F900-44FC-AFBC-3C1582F575A4}" presName="gear1dstNode" presStyleLbl="node1" presStyleIdx="0" presStyleCnt="3"/>
      <dgm:spPr/>
      <dgm:t>
        <a:bodyPr/>
        <a:lstStyle/>
        <a:p>
          <a:endParaRPr lang="en-US"/>
        </a:p>
      </dgm:t>
    </dgm:pt>
    <dgm:pt modelId="{25CD5181-4E25-4863-860D-ED5C90C94B8C}" type="pres">
      <dgm:prSet presAssocID="{2DBD1C70-2A14-4483-B25D-AD0C0E435309}" presName="gear2" presStyleLbl="node1" presStyleIdx="1" presStyleCnt="3" custScaleX="145437" custScaleY="125662" custLinFactNeighborX="-37196" custLinFactNeighborY="2302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E4794-F78B-4436-AD55-15A391412D4D}" type="pres">
      <dgm:prSet presAssocID="{2DBD1C70-2A14-4483-B25D-AD0C0E435309}" presName="gear2srcNode" presStyleLbl="node1" presStyleIdx="1" presStyleCnt="3"/>
      <dgm:spPr/>
      <dgm:t>
        <a:bodyPr/>
        <a:lstStyle/>
        <a:p>
          <a:endParaRPr lang="en-US"/>
        </a:p>
      </dgm:t>
    </dgm:pt>
    <dgm:pt modelId="{5C2ED6B2-CCE8-4DE2-A57F-1E4BEDFF9832}" type="pres">
      <dgm:prSet presAssocID="{2DBD1C70-2A14-4483-B25D-AD0C0E435309}" presName="gear2dstNode" presStyleLbl="node1" presStyleIdx="1" presStyleCnt="3"/>
      <dgm:spPr/>
      <dgm:t>
        <a:bodyPr/>
        <a:lstStyle/>
        <a:p>
          <a:endParaRPr lang="en-US"/>
        </a:p>
      </dgm:t>
    </dgm:pt>
    <dgm:pt modelId="{3F72BA74-580A-45BE-8234-DB309928D051}" type="pres">
      <dgm:prSet presAssocID="{06BE1874-6C41-4E36-B932-755D984D198D}" presName="gear3" presStyleLbl="node1" presStyleIdx="2" presStyleCnt="3" custScaleX="139889" custScaleY="142423" custLinFactNeighborX="-18969" custLinFactNeighborY="5224"/>
      <dgm:spPr/>
      <dgm:t>
        <a:bodyPr/>
        <a:lstStyle/>
        <a:p>
          <a:endParaRPr lang="en-US"/>
        </a:p>
      </dgm:t>
    </dgm:pt>
    <dgm:pt modelId="{45D6166C-AB8A-4973-81CE-B13CF19A0DA0}" type="pres">
      <dgm:prSet presAssocID="{06BE1874-6C41-4E36-B932-755D984D198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F4872-FCDE-45CE-92AE-535D15370A5E}" type="pres">
      <dgm:prSet presAssocID="{06BE1874-6C41-4E36-B932-755D984D198D}" presName="gear3srcNode" presStyleLbl="node1" presStyleIdx="2" presStyleCnt="3"/>
      <dgm:spPr/>
      <dgm:t>
        <a:bodyPr/>
        <a:lstStyle/>
        <a:p>
          <a:endParaRPr lang="en-US"/>
        </a:p>
      </dgm:t>
    </dgm:pt>
    <dgm:pt modelId="{151D7999-D35F-4C58-BF85-4A5EA641A847}" type="pres">
      <dgm:prSet presAssocID="{06BE1874-6C41-4E36-B932-755D984D198D}" presName="gear3dstNode" presStyleLbl="node1" presStyleIdx="2" presStyleCnt="3"/>
      <dgm:spPr/>
      <dgm:t>
        <a:bodyPr/>
        <a:lstStyle/>
        <a:p>
          <a:endParaRPr lang="en-US"/>
        </a:p>
      </dgm:t>
    </dgm:pt>
    <dgm:pt modelId="{4FA1652A-64D2-40C6-846B-F7F562DA5793}" type="pres">
      <dgm:prSet presAssocID="{8BD83F66-05AE-4C53-BFCC-A65501F91A5D}" presName="connector1" presStyleLbl="sibTrans2D1" presStyleIdx="0" presStyleCnt="3" custLinFactNeighborY="218"/>
      <dgm:spPr/>
      <dgm:t>
        <a:bodyPr/>
        <a:lstStyle/>
        <a:p>
          <a:endParaRPr lang="en-US"/>
        </a:p>
      </dgm:t>
    </dgm:pt>
    <dgm:pt modelId="{9CF31353-E2E7-465E-90DF-A95ED87F5630}" type="pres">
      <dgm:prSet presAssocID="{DED59FE5-5D80-4F41-A741-F700E90A20E1}" presName="connector2" presStyleLbl="sibTrans2D1" presStyleIdx="1" presStyleCnt="3" custScaleX="129550" custLinFactNeighborX="-26368" custLinFactNeighborY="5650"/>
      <dgm:spPr/>
      <dgm:t>
        <a:bodyPr/>
        <a:lstStyle/>
        <a:p>
          <a:endParaRPr lang="en-US"/>
        </a:p>
      </dgm:t>
    </dgm:pt>
    <dgm:pt modelId="{EAD3F421-5123-4EB5-AEA3-7D4E23F8F289}" type="pres">
      <dgm:prSet presAssocID="{69D8CF14-461A-456A-A624-8ED2C7B22E60}" presName="connector3" presStyleLbl="sibTrans2D1" presStyleIdx="2" presStyleCnt="3" custLinFactNeighborX="-25853" custLinFactNeighborY="-6289"/>
      <dgm:spPr/>
      <dgm:t>
        <a:bodyPr/>
        <a:lstStyle/>
        <a:p>
          <a:endParaRPr lang="en-US"/>
        </a:p>
      </dgm:t>
    </dgm:pt>
  </dgm:ptLst>
  <dgm:cxnLst>
    <dgm:cxn modelId="{97E545E5-4DCB-42E9-A6B1-6442EBD229EE}" type="presOf" srcId="{2DBD1C70-2A14-4483-B25D-AD0C0E435309}" destId="{25CD5181-4E25-4863-860D-ED5C90C94B8C}" srcOrd="0" destOrd="0" presId="urn:microsoft.com/office/officeart/2005/8/layout/gear1"/>
    <dgm:cxn modelId="{313343FF-EBE6-4995-93CC-FD9F4D5F80C2}" type="presOf" srcId="{2DBD1C70-2A14-4483-B25D-AD0C0E435309}" destId="{5C2ED6B2-CCE8-4DE2-A57F-1E4BEDFF9832}" srcOrd="2" destOrd="0" presId="urn:microsoft.com/office/officeart/2005/8/layout/gear1"/>
    <dgm:cxn modelId="{FB1D13E6-CD06-4D20-9C95-5E2F27ED8500}" type="presOf" srcId="{8BD83F66-05AE-4C53-BFCC-A65501F91A5D}" destId="{4FA1652A-64D2-40C6-846B-F7F562DA5793}" srcOrd="0" destOrd="0" presId="urn:microsoft.com/office/officeart/2005/8/layout/gear1"/>
    <dgm:cxn modelId="{98C37F6E-0F69-48DF-9F81-EE59811D77E3}" srcId="{7ED7750F-EEFD-4BD8-A072-BFEAC40CEE8E}" destId="{5C4E73CA-F900-44FC-AFBC-3C1582F575A4}" srcOrd="0" destOrd="0" parTransId="{F204902F-82B9-41E4-8ED8-68E7FE9220F9}" sibTransId="{8BD83F66-05AE-4C53-BFCC-A65501F91A5D}"/>
    <dgm:cxn modelId="{7643E95C-655C-4492-87C1-40D305845151}" type="presOf" srcId="{5C4E73CA-F900-44FC-AFBC-3C1582F575A4}" destId="{BEF24ECA-AEE3-46FB-B0E0-3EBC864BF6C6}" srcOrd="0" destOrd="0" presId="urn:microsoft.com/office/officeart/2005/8/layout/gear1"/>
    <dgm:cxn modelId="{A85E60C5-9A11-4169-975F-497CFEDB53D0}" type="presOf" srcId="{DED59FE5-5D80-4F41-A741-F700E90A20E1}" destId="{9CF31353-E2E7-465E-90DF-A95ED87F5630}" srcOrd="0" destOrd="0" presId="urn:microsoft.com/office/officeart/2005/8/layout/gear1"/>
    <dgm:cxn modelId="{9F49AE6D-D951-4825-8A57-314D27124A8B}" type="presOf" srcId="{2DBD1C70-2A14-4483-B25D-AD0C0E435309}" destId="{541E4794-F78B-4436-AD55-15A391412D4D}" srcOrd="1" destOrd="0" presId="urn:microsoft.com/office/officeart/2005/8/layout/gear1"/>
    <dgm:cxn modelId="{703C5E39-225E-438C-9224-E2614505A138}" type="presOf" srcId="{06BE1874-6C41-4E36-B932-755D984D198D}" destId="{45D6166C-AB8A-4973-81CE-B13CF19A0DA0}" srcOrd="1" destOrd="0" presId="urn:microsoft.com/office/officeart/2005/8/layout/gear1"/>
    <dgm:cxn modelId="{30E8AE33-99E5-40E6-A55B-1FC2057ADBA6}" srcId="{7ED7750F-EEFD-4BD8-A072-BFEAC40CEE8E}" destId="{06BE1874-6C41-4E36-B932-755D984D198D}" srcOrd="2" destOrd="0" parTransId="{09B664DC-2E6B-48AF-B095-2A17CFE5E9E6}" sibTransId="{69D8CF14-461A-456A-A624-8ED2C7B22E60}"/>
    <dgm:cxn modelId="{90B60F65-AD2F-4618-81F7-74FD65782471}" type="presOf" srcId="{06BE1874-6C41-4E36-B932-755D984D198D}" destId="{151D7999-D35F-4C58-BF85-4A5EA641A847}" srcOrd="3" destOrd="0" presId="urn:microsoft.com/office/officeart/2005/8/layout/gear1"/>
    <dgm:cxn modelId="{A9BE1441-773E-4AFB-B3AE-2EAEACE3F3F1}" srcId="{7ED7750F-EEFD-4BD8-A072-BFEAC40CEE8E}" destId="{2DBD1C70-2A14-4483-B25D-AD0C0E435309}" srcOrd="1" destOrd="0" parTransId="{78F09FA8-305E-4E8A-8BDE-A2E800789ABE}" sibTransId="{DED59FE5-5D80-4F41-A741-F700E90A20E1}"/>
    <dgm:cxn modelId="{7B7D5D3D-5008-490B-B298-B897CE327CC1}" type="presOf" srcId="{5C4E73CA-F900-44FC-AFBC-3C1582F575A4}" destId="{3868E292-280E-4507-AF4F-6ECEA2A7E188}" srcOrd="2" destOrd="0" presId="urn:microsoft.com/office/officeart/2005/8/layout/gear1"/>
    <dgm:cxn modelId="{81D6CD15-70A1-4ECE-9E25-006454644835}" type="presOf" srcId="{06BE1874-6C41-4E36-B932-755D984D198D}" destId="{4EBF4872-FCDE-45CE-92AE-535D15370A5E}" srcOrd="2" destOrd="0" presId="urn:microsoft.com/office/officeart/2005/8/layout/gear1"/>
    <dgm:cxn modelId="{5DDF5364-80C3-41A5-810C-3C89AB73FC0F}" type="presOf" srcId="{06BE1874-6C41-4E36-B932-755D984D198D}" destId="{3F72BA74-580A-45BE-8234-DB309928D051}" srcOrd="0" destOrd="0" presId="urn:microsoft.com/office/officeart/2005/8/layout/gear1"/>
    <dgm:cxn modelId="{BF64EBDA-3C7C-4FD4-B886-F47A5FEB9B2F}" type="presOf" srcId="{69D8CF14-461A-456A-A624-8ED2C7B22E60}" destId="{EAD3F421-5123-4EB5-AEA3-7D4E23F8F289}" srcOrd="0" destOrd="0" presId="urn:microsoft.com/office/officeart/2005/8/layout/gear1"/>
    <dgm:cxn modelId="{A4EB2664-9810-476A-9639-B00D5D1C8F08}" type="presOf" srcId="{5C4E73CA-F900-44FC-AFBC-3C1582F575A4}" destId="{375A64D1-B3EE-4653-B043-1561731981F3}" srcOrd="1" destOrd="0" presId="urn:microsoft.com/office/officeart/2005/8/layout/gear1"/>
    <dgm:cxn modelId="{81CC7BA0-9C14-4C73-921D-023A6FEA7A75}" type="presOf" srcId="{7ED7750F-EEFD-4BD8-A072-BFEAC40CEE8E}" destId="{9DF0E884-652A-48CA-81CC-B47769F2DD8E}" srcOrd="0" destOrd="0" presId="urn:microsoft.com/office/officeart/2005/8/layout/gear1"/>
    <dgm:cxn modelId="{44599F45-F924-4481-BFB1-D5829916E21C}" type="presParOf" srcId="{9DF0E884-652A-48CA-81CC-B47769F2DD8E}" destId="{BEF24ECA-AEE3-46FB-B0E0-3EBC864BF6C6}" srcOrd="0" destOrd="0" presId="urn:microsoft.com/office/officeart/2005/8/layout/gear1"/>
    <dgm:cxn modelId="{E23A1A0C-AABE-49E4-9BE7-9AF133AB2B9F}" type="presParOf" srcId="{9DF0E884-652A-48CA-81CC-B47769F2DD8E}" destId="{375A64D1-B3EE-4653-B043-1561731981F3}" srcOrd="1" destOrd="0" presId="urn:microsoft.com/office/officeart/2005/8/layout/gear1"/>
    <dgm:cxn modelId="{6390B743-001C-4528-8263-0877EDFCDF3F}" type="presParOf" srcId="{9DF0E884-652A-48CA-81CC-B47769F2DD8E}" destId="{3868E292-280E-4507-AF4F-6ECEA2A7E188}" srcOrd="2" destOrd="0" presId="urn:microsoft.com/office/officeart/2005/8/layout/gear1"/>
    <dgm:cxn modelId="{3F388844-FFF1-4762-AA31-7184F8503CBA}" type="presParOf" srcId="{9DF0E884-652A-48CA-81CC-B47769F2DD8E}" destId="{25CD5181-4E25-4863-860D-ED5C90C94B8C}" srcOrd="3" destOrd="0" presId="urn:microsoft.com/office/officeart/2005/8/layout/gear1"/>
    <dgm:cxn modelId="{7B6B47B5-323F-43C8-9310-4E0A09465C67}" type="presParOf" srcId="{9DF0E884-652A-48CA-81CC-B47769F2DD8E}" destId="{541E4794-F78B-4436-AD55-15A391412D4D}" srcOrd="4" destOrd="0" presId="urn:microsoft.com/office/officeart/2005/8/layout/gear1"/>
    <dgm:cxn modelId="{203FE2E2-7AE0-4032-8A01-5F18644D6140}" type="presParOf" srcId="{9DF0E884-652A-48CA-81CC-B47769F2DD8E}" destId="{5C2ED6B2-CCE8-4DE2-A57F-1E4BEDFF9832}" srcOrd="5" destOrd="0" presId="urn:microsoft.com/office/officeart/2005/8/layout/gear1"/>
    <dgm:cxn modelId="{F0555BB6-AD76-4033-9A8F-8B5D6C341266}" type="presParOf" srcId="{9DF0E884-652A-48CA-81CC-B47769F2DD8E}" destId="{3F72BA74-580A-45BE-8234-DB309928D051}" srcOrd="6" destOrd="0" presId="urn:microsoft.com/office/officeart/2005/8/layout/gear1"/>
    <dgm:cxn modelId="{BDB01544-0186-4672-B3AF-8E8274316BED}" type="presParOf" srcId="{9DF0E884-652A-48CA-81CC-B47769F2DD8E}" destId="{45D6166C-AB8A-4973-81CE-B13CF19A0DA0}" srcOrd="7" destOrd="0" presId="urn:microsoft.com/office/officeart/2005/8/layout/gear1"/>
    <dgm:cxn modelId="{495FA3EF-B415-46A1-8028-E5C3A3780406}" type="presParOf" srcId="{9DF0E884-652A-48CA-81CC-B47769F2DD8E}" destId="{4EBF4872-FCDE-45CE-92AE-535D15370A5E}" srcOrd="8" destOrd="0" presId="urn:microsoft.com/office/officeart/2005/8/layout/gear1"/>
    <dgm:cxn modelId="{4C0E3C25-41EE-42EA-867A-7D444FFC0121}" type="presParOf" srcId="{9DF0E884-652A-48CA-81CC-B47769F2DD8E}" destId="{151D7999-D35F-4C58-BF85-4A5EA641A847}" srcOrd="9" destOrd="0" presId="urn:microsoft.com/office/officeart/2005/8/layout/gear1"/>
    <dgm:cxn modelId="{A9455218-8F8A-4BEA-A635-DD9FA432F222}" type="presParOf" srcId="{9DF0E884-652A-48CA-81CC-B47769F2DD8E}" destId="{4FA1652A-64D2-40C6-846B-F7F562DA5793}" srcOrd="10" destOrd="0" presId="urn:microsoft.com/office/officeart/2005/8/layout/gear1"/>
    <dgm:cxn modelId="{75922964-80E8-4DEF-805B-D1AACC7ED5A8}" type="presParOf" srcId="{9DF0E884-652A-48CA-81CC-B47769F2DD8E}" destId="{9CF31353-E2E7-465E-90DF-A95ED87F5630}" srcOrd="11" destOrd="0" presId="urn:microsoft.com/office/officeart/2005/8/layout/gear1"/>
    <dgm:cxn modelId="{AAB7A820-6CB8-4949-984E-1D12E0745C9F}" type="presParOf" srcId="{9DF0E884-652A-48CA-81CC-B47769F2DD8E}" destId="{EAD3F421-5123-4EB5-AEA3-7D4E23F8F28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AA14FC-2D4F-409B-81DC-ECDD81AAAC6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599321-2F86-45D5-95FE-0F9AD7DB8CFC}">
      <dgm:prSet phldrT="[Text]"/>
      <dgm:spPr/>
      <dgm:t>
        <a:bodyPr/>
        <a:lstStyle/>
        <a:p>
          <a:r>
            <a:rPr lang="en-US" dirty="0" err="1" smtClean="0"/>
            <a:t>Elemente</a:t>
          </a:r>
          <a:r>
            <a:rPr lang="en-US" dirty="0" smtClean="0"/>
            <a:t> de relief:</a:t>
          </a:r>
          <a:endParaRPr lang="en-US" dirty="0"/>
        </a:p>
      </dgm:t>
    </dgm:pt>
    <dgm:pt modelId="{32E50978-4A2B-408D-8BF6-CC037E443D29}" type="parTrans" cxnId="{497DB417-2646-443F-B27A-B87A00E3E4CB}">
      <dgm:prSet/>
      <dgm:spPr/>
      <dgm:t>
        <a:bodyPr/>
        <a:lstStyle/>
        <a:p>
          <a:endParaRPr lang="en-US"/>
        </a:p>
      </dgm:t>
    </dgm:pt>
    <dgm:pt modelId="{A303D663-E429-4FBA-9ADE-83D8C919CA43}" type="sibTrans" cxnId="{497DB417-2646-443F-B27A-B87A00E3E4CB}">
      <dgm:prSet/>
      <dgm:spPr/>
      <dgm:t>
        <a:bodyPr/>
        <a:lstStyle/>
        <a:p>
          <a:endParaRPr lang="en-US"/>
        </a:p>
      </dgm:t>
    </dgm:pt>
    <dgm:pt modelId="{83F5FE4E-8B7B-4F9F-BC3C-4150DDD01B31}">
      <dgm:prSet phldrT="[Text]"/>
      <dgm:spPr/>
      <dgm:t>
        <a:bodyPr/>
        <a:lstStyle/>
        <a:p>
          <a:r>
            <a:rPr lang="en-US" dirty="0" smtClean="0"/>
            <a:t>Ape:</a:t>
          </a:r>
          <a:endParaRPr lang="en-US" dirty="0"/>
        </a:p>
      </dgm:t>
    </dgm:pt>
    <dgm:pt modelId="{46F4390B-88FD-4C36-A713-F7BA49BC8C01}" type="parTrans" cxnId="{047D6983-C85D-48A2-BEF8-793BC1922CA2}">
      <dgm:prSet/>
      <dgm:spPr/>
      <dgm:t>
        <a:bodyPr/>
        <a:lstStyle/>
        <a:p>
          <a:endParaRPr lang="en-US"/>
        </a:p>
      </dgm:t>
    </dgm:pt>
    <dgm:pt modelId="{3400EB80-340F-4B28-8A77-0B522A202B2F}" type="sibTrans" cxnId="{047D6983-C85D-48A2-BEF8-793BC1922CA2}">
      <dgm:prSet/>
      <dgm:spPr/>
      <dgm:t>
        <a:bodyPr/>
        <a:lstStyle/>
        <a:p>
          <a:endParaRPr lang="en-US"/>
        </a:p>
      </dgm:t>
    </dgm:pt>
    <dgm:pt modelId="{E89B2057-9B85-49C0-8EED-E1CAC2B04B97}">
      <dgm:prSet phldrT="[Text]"/>
      <dgm:spPr/>
      <dgm:t>
        <a:bodyPr/>
        <a:lstStyle/>
        <a:p>
          <a:r>
            <a:rPr lang="en-US" dirty="0" err="1" smtClean="0"/>
            <a:t>Elemente</a:t>
          </a:r>
          <a:r>
            <a:rPr lang="en-US" dirty="0" smtClean="0"/>
            <a:t> </a:t>
          </a:r>
          <a:r>
            <a:rPr lang="en-US" dirty="0" err="1" smtClean="0"/>
            <a:t>culturale</a:t>
          </a:r>
          <a:r>
            <a:rPr lang="en-US" dirty="0" smtClean="0"/>
            <a:t>:</a:t>
          </a:r>
          <a:endParaRPr lang="en-US" dirty="0"/>
        </a:p>
      </dgm:t>
    </dgm:pt>
    <dgm:pt modelId="{9B5121A8-B35F-4A3C-A039-F8B9D1BB8F0A}" type="sibTrans" cxnId="{DC860BFA-3944-4C40-867F-503E13EC9DF4}">
      <dgm:prSet/>
      <dgm:spPr/>
      <dgm:t>
        <a:bodyPr/>
        <a:lstStyle/>
        <a:p>
          <a:endParaRPr lang="en-US"/>
        </a:p>
      </dgm:t>
    </dgm:pt>
    <dgm:pt modelId="{652BB5F1-9D48-4D38-9A53-59DCB9512B19}" type="parTrans" cxnId="{DC860BFA-3944-4C40-867F-503E13EC9DF4}">
      <dgm:prSet/>
      <dgm:spPr/>
      <dgm:t>
        <a:bodyPr/>
        <a:lstStyle/>
        <a:p>
          <a:endParaRPr lang="en-US"/>
        </a:p>
      </dgm:t>
    </dgm:pt>
    <dgm:pt modelId="{D0DFA7D8-E53F-4E21-BAED-D4493C2C816B}" type="pres">
      <dgm:prSet presAssocID="{EAAA14FC-2D4F-409B-81DC-ECDD81AAAC6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7799ED5-5BD9-4A31-B75E-43AA36B6F591}" type="pres">
      <dgm:prSet presAssocID="{EAAA14FC-2D4F-409B-81DC-ECDD81AAAC65}" presName="Name1" presStyleCnt="0"/>
      <dgm:spPr/>
    </dgm:pt>
    <dgm:pt modelId="{67C91A20-46BB-4939-9864-66BF3A79C601}" type="pres">
      <dgm:prSet presAssocID="{EAAA14FC-2D4F-409B-81DC-ECDD81AAAC65}" presName="cycle" presStyleCnt="0"/>
      <dgm:spPr/>
    </dgm:pt>
    <dgm:pt modelId="{085F8071-25D1-4DA2-928E-C8F6A531B887}" type="pres">
      <dgm:prSet presAssocID="{EAAA14FC-2D4F-409B-81DC-ECDD81AAAC65}" presName="srcNode" presStyleLbl="node1" presStyleIdx="0" presStyleCnt="3"/>
      <dgm:spPr/>
    </dgm:pt>
    <dgm:pt modelId="{084FCFDA-7BAB-4BF8-BAE4-0F00F362C2E9}" type="pres">
      <dgm:prSet presAssocID="{EAAA14FC-2D4F-409B-81DC-ECDD81AAAC65}" presName="conn" presStyleLbl="parChTrans1D2" presStyleIdx="0" presStyleCnt="1"/>
      <dgm:spPr/>
      <dgm:t>
        <a:bodyPr/>
        <a:lstStyle/>
        <a:p>
          <a:endParaRPr lang="en-US"/>
        </a:p>
      </dgm:t>
    </dgm:pt>
    <dgm:pt modelId="{78940B50-1859-40A2-AA92-5B30FCB5904E}" type="pres">
      <dgm:prSet presAssocID="{EAAA14FC-2D4F-409B-81DC-ECDD81AAAC65}" presName="extraNode" presStyleLbl="node1" presStyleIdx="0" presStyleCnt="3"/>
      <dgm:spPr/>
    </dgm:pt>
    <dgm:pt modelId="{22E3A31B-ACBD-42EC-8BCE-AB77EA24499B}" type="pres">
      <dgm:prSet presAssocID="{EAAA14FC-2D4F-409B-81DC-ECDD81AAAC65}" presName="dstNode" presStyleLbl="node1" presStyleIdx="0" presStyleCnt="3"/>
      <dgm:spPr/>
    </dgm:pt>
    <dgm:pt modelId="{B194A441-D914-49D8-8B2C-E607A701EA4F}" type="pres">
      <dgm:prSet presAssocID="{39599321-2F86-45D5-95FE-0F9AD7DB8CF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B0474-FEAD-485E-BC18-D624B5973284}" type="pres">
      <dgm:prSet presAssocID="{39599321-2F86-45D5-95FE-0F9AD7DB8CFC}" presName="accent_1" presStyleCnt="0"/>
      <dgm:spPr/>
    </dgm:pt>
    <dgm:pt modelId="{3A2B0562-0251-444E-8588-A96837396D9B}" type="pres">
      <dgm:prSet presAssocID="{39599321-2F86-45D5-95FE-0F9AD7DB8CFC}" presName="accentRepeatNode" presStyleLbl="solidFgAcc1" presStyleIdx="0" presStyleCnt="3" custLinFactNeighborX="1892" custLinFactNeighborY="-8222"/>
      <dgm:spPr/>
    </dgm:pt>
    <dgm:pt modelId="{D1EC9E53-BC99-4D6E-94A9-8CE60AA1C199}" type="pres">
      <dgm:prSet presAssocID="{83F5FE4E-8B7B-4F9F-BC3C-4150DDD01B3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9863E0-0659-43CD-B3BD-ECE84D095278}" type="pres">
      <dgm:prSet presAssocID="{83F5FE4E-8B7B-4F9F-BC3C-4150DDD01B31}" presName="accent_2" presStyleCnt="0"/>
      <dgm:spPr/>
    </dgm:pt>
    <dgm:pt modelId="{B91E9384-EFDF-4731-885A-798AE3F1ECEB}" type="pres">
      <dgm:prSet presAssocID="{83F5FE4E-8B7B-4F9F-BC3C-4150DDD01B31}" presName="accentRepeatNode" presStyleLbl="solidFgAcc1" presStyleIdx="1" presStyleCnt="3"/>
      <dgm:spPr/>
    </dgm:pt>
    <dgm:pt modelId="{5BB7973B-B630-41F1-A4CC-CA4AE2B1D22B}" type="pres">
      <dgm:prSet presAssocID="{E89B2057-9B85-49C0-8EED-E1CAC2B04B9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2F4C9A-811C-439E-8F67-755AB044F02B}" type="pres">
      <dgm:prSet presAssocID="{E89B2057-9B85-49C0-8EED-E1CAC2B04B97}" presName="accent_3" presStyleCnt="0"/>
      <dgm:spPr/>
    </dgm:pt>
    <dgm:pt modelId="{2079898C-6F83-4C86-A9B1-48CFD3974D6B}" type="pres">
      <dgm:prSet presAssocID="{E89B2057-9B85-49C0-8EED-E1CAC2B04B97}" presName="accentRepeatNode" presStyleLbl="solidFgAcc1" presStyleIdx="2" presStyleCnt="3"/>
      <dgm:spPr/>
    </dgm:pt>
  </dgm:ptLst>
  <dgm:cxnLst>
    <dgm:cxn modelId="{F4E62D17-152F-4A58-841E-184AC7A461E4}" type="presOf" srcId="{39599321-2F86-45D5-95FE-0F9AD7DB8CFC}" destId="{B194A441-D914-49D8-8B2C-E607A701EA4F}" srcOrd="0" destOrd="0" presId="urn:microsoft.com/office/officeart/2008/layout/VerticalCurvedList"/>
    <dgm:cxn modelId="{BCF1FD35-E20D-41AD-BAE2-CEA664914B6A}" type="presOf" srcId="{A303D663-E429-4FBA-9ADE-83D8C919CA43}" destId="{084FCFDA-7BAB-4BF8-BAE4-0F00F362C2E9}" srcOrd="0" destOrd="0" presId="urn:microsoft.com/office/officeart/2008/layout/VerticalCurvedList"/>
    <dgm:cxn modelId="{6709F67A-D6E9-4B0F-BF6B-518295EFB5B6}" type="presOf" srcId="{EAAA14FC-2D4F-409B-81DC-ECDD81AAAC65}" destId="{D0DFA7D8-E53F-4E21-BAED-D4493C2C816B}" srcOrd="0" destOrd="0" presId="urn:microsoft.com/office/officeart/2008/layout/VerticalCurvedList"/>
    <dgm:cxn modelId="{6D6C69F5-CBDD-4B34-BEB9-A74A370F9C5B}" type="presOf" srcId="{E89B2057-9B85-49C0-8EED-E1CAC2B04B97}" destId="{5BB7973B-B630-41F1-A4CC-CA4AE2B1D22B}" srcOrd="0" destOrd="0" presId="urn:microsoft.com/office/officeart/2008/layout/VerticalCurvedList"/>
    <dgm:cxn modelId="{DC860BFA-3944-4C40-867F-503E13EC9DF4}" srcId="{EAAA14FC-2D4F-409B-81DC-ECDD81AAAC65}" destId="{E89B2057-9B85-49C0-8EED-E1CAC2B04B97}" srcOrd="2" destOrd="0" parTransId="{652BB5F1-9D48-4D38-9A53-59DCB9512B19}" sibTransId="{9B5121A8-B35F-4A3C-A039-F8B9D1BB8F0A}"/>
    <dgm:cxn modelId="{047D6983-C85D-48A2-BEF8-793BC1922CA2}" srcId="{EAAA14FC-2D4F-409B-81DC-ECDD81AAAC65}" destId="{83F5FE4E-8B7B-4F9F-BC3C-4150DDD01B31}" srcOrd="1" destOrd="0" parTransId="{46F4390B-88FD-4C36-A713-F7BA49BC8C01}" sibTransId="{3400EB80-340F-4B28-8A77-0B522A202B2F}"/>
    <dgm:cxn modelId="{5A42F8CF-4690-4B28-B298-ED2E9CF673E8}" type="presOf" srcId="{83F5FE4E-8B7B-4F9F-BC3C-4150DDD01B31}" destId="{D1EC9E53-BC99-4D6E-94A9-8CE60AA1C199}" srcOrd="0" destOrd="0" presId="urn:microsoft.com/office/officeart/2008/layout/VerticalCurvedList"/>
    <dgm:cxn modelId="{497DB417-2646-443F-B27A-B87A00E3E4CB}" srcId="{EAAA14FC-2D4F-409B-81DC-ECDD81AAAC65}" destId="{39599321-2F86-45D5-95FE-0F9AD7DB8CFC}" srcOrd="0" destOrd="0" parTransId="{32E50978-4A2B-408D-8BF6-CC037E443D29}" sibTransId="{A303D663-E429-4FBA-9ADE-83D8C919CA43}"/>
    <dgm:cxn modelId="{F690AB41-F776-4050-97EB-6BDD37899D78}" type="presParOf" srcId="{D0DFA7D8-E53F-4E21-BAED-D4493C2C816B}" destId="{07799ED5-5BD9-4A31-B75E-43AA36B6F591}" srcOrd="0" destOrd="0" presId="urn:microsoft.com/office/officeart/2008/layout/VerticalCurvedList"/>
    <dgm:cxn modelId="{F2CB4053-295D-41DA-8C33-32EC3D620F1A}" type="presParOf" srcId="{07799ED5-5BD9-4A31-B75E-43AA36B6F591}" destId="{67C91A20-46BB-4939-9864-66BF3A79C601}" srcOrd="0" destOrd="0" presId="urn:microsoft.com/office/officeart/2008/layout/VerticalCurvedList"/>
    <dgm:cxn modelId="{72C8FCBC-A209-448A-A4FA-9E25A5C3013B}" type="presParOf" srcId="{67C91A20-46BB-4939-9864-66BF3A79C601}" destId="{085F8071-25D1-4DA2-928E-C8F6A531B887}" srcOrd="0" destOrd="0" presId="urn:microsoft.com/office/officeart/2008/layout/VerticalCurvedList"/>
    <dgm:cxn modelId="{A519C2A5-BBE1-486B-9B23-D67D73534DE9}" type="presParOf" srcId="{67C91A20-46BB-4939-9864-66BF3A79C601}" destId="{084FCFDA-7BAB-4BF8-BAE4-0F00F362C2E9}" srcOrd="1" destOrd="0" presId="urn:microsoft.com/office/officeart/2008/layout/VerticalCurvedList"/>
    <dgm:cxn modelId="{C8616733-1CEC-441A-9CF2-0E8F2503BA2D}" type="presParOf" srcId="{67C91A20-46BB-4939-9864-66BF3A79C601}" destId="{78940B50-1859-40A2-AA92-5B30FCB5904E}" srcOrd="2" destOrd="0" presId="urn:microsoft.com/office/officeart/2008/layout/VerticalCurvedList"/>
    <dgm:cxn modelId="{B3978653-5EB2-4B75-9C5F-F9E325EA291D}" type="presParOf" srcId="{67C91A20-46BB-4939-9864-66BF3A79C601}" destId="{22E3A31B-ACBD-42EC-8BCE-AB77EA24499B}" srcOrd="3" destOrd="0" presId="urn:microsoft.com/office/officeart/2008/layout/VerticalCurvedList"/>
    <dgm:cxn modelId="{CCD9F1B2-EC9C-4408-A616-A870307F996D}" type="presParOf" srcId="{07799ED5-5BD9-4A31-B75E-43AA36B6F591}" destId="{B194A441-D914-49D8-8B2C-E607A701EA4F}" srcOrd="1" destOrd="0" presId="urn:microsoft.com/office/officeart/2008/layout/VerticalCurvedList"/>
    <dgm:cxn modelId="{429DD627-CC94-4B94-AF95-C781E5177932}" type="presParOf" srcId="{07799ED5-5BD9-4A31-B75E-43AA36B6F591}" destId="{8EFB0474-FEAD-485E-BC18-D624B5973284}" srcOrd="2" destOrd="0" presId="urn:microsoft.com/office/officeart/2008/layout/VerticalCurvedList"/>
    <dgm:cxn modelId="{7FE74B2C-974F-47C3-86B8-EAE9E4446A7B}" type="presParOf" srcId="{8EFB0474-FEAD-485E-BC18-D624B5973284}" destId="{3A2B0562-0251-444E-8588-A96837396D9B}" srcOrd="0" destOrd="0" presId="urn:microsoft.com/office/officeart/2008/layout/VerticalCurvedList"/>
    <dgm:cxn modelId="{111A6BF9-E513-48F3-9E32-24AAFCEF57A8}" type="presParOf" srcId="{07799ED5-5BD9-4A31-B75E-43AA36B6F591}" destId="{D1EC9E53-BC99-4D6E-94A9-8CE60AA1C199}" srcOrd="3" destOrd="0" presId="urn:microsoft.com/office/officeart/2008/layout/VerticalCurvedList"/>
    <dgm:cxn modelId="{9E4604C3-63B1-4285-AEB3-45F4DD0A404A}" type="presParOf" srcId="{07799ED5-5BD9-4A31-B75E-43AA36B6F591}" destId="{2E9863E0-0659-43CD-B3BD-ECE84D095278}" srcOrd="4" destOrd="0" presId="urn:microsoft.com/office/officeart/2008/layout/VerticalCurvedList"/>
    <dgm:cxn modelId="{E238BCC1-760F-44A1-865E-C6226486A1FA}" type="presParOf" srcId="{2E9863E0-0659-43CD-B3BD-ECE84D095278}" destId="{B91E9384-EFDF-4731-885A-798AE3F1ECEB}" srcOrd="0" destOrd="0" presId="urn:microsoft.com/office/officeart/2008/layout/VerticalCurvedList"/>
    <dgm:cxn modelId="{4A24F886-1F6A-4F7A-A808-065A4AD60B7A}" type="presParOf" srcId="{07799ED5-5BD9-4A31-B75E-43AA36B6F591}" destId="{5BB7973B-B630-41F1-A4CC-CA4AE2B1D22B}" srcOrd="5" destOrd="0" presId="urn:microsoft.com/office/officeart/2008/layout/VerticalCurvedList"/>
    <dgm:cxn modelId="{76E389CD-12F4-470E-B1D5-130298C9BB3B}" type="presParOf" srcId="{07799ED5-5BD9-4A31-B75E-43AA36B6F591}" destId="{4E2F4C9A-811C-439E-8F67-755AB044F02B}" srcOrd="6" destOrd="0" presId="urn:microsoft.com/office/officeart/2008/layout/VerticalCurvedList"/>
    <dgm:cxn modelId="{2EDCEC7C-8CF1-4E93-A563-0DC49ECB8917}" type="presParOf" srcId="{4E2F4C9A-811C-439E-8F67-755AB044F02B}" destId="{2079898C-6F83-4C86-A9B1-48CFD3974D6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5BC1D2-C458-4043-BF4D-5C48E08F74B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869720-86AD-4A1E-ABF0-D4627699D04B}">
      <dgm:prSet phldrT="[Text]"/>
      <dgm:spPr/>
      <dgm:t>
        <a:bodyPr/>
        <a:lstStyle/>
        <a:p>
          <a:r>
            <a:rPr lang="en-US" dirty="0" err="1" smtClean="0"/>
            <a:t>Elemente</a:t>
          </a:r>
          <a:r>
            <a:rPr lang="en-US" dirty="0" smtClean="0"/>
            <a:t> </a:t>
          </a:r>
          <a:r>
            <a:rPr lang="en-US" dirty="0" err="1" smtClean="0"/>
            <a:t>Istorice</a:t>
          </a:r>
          <a:r>
            <a:rPr lang="en-US" dirty="0" smtClean="0"/>
            <a:t>:</a:t>
          </a:r>
          <a:endParaRPr lang="en-US" dirty="0"/>
        </a:p>
      </dgm:t>
    </dgm:pt>
    <dgm:pt modelId="{F522ABDD-9DD5-456B-B564-69D59F5A4406}" type="parTrans" cxnId="{FC32CED0-969E-4AE4-B363-DE5D742BB5E0}">
      <dgm:prSet/>
      <dgm:spPr/>
      <dgm:t>
        <a:bodyPr/>
        <a:lstStyle/>
        <a:p>
          <a:endParaRPr lang="en-US"/>
        </a:p>
      </dgm:t>
    </dgm:pt>
    <dgm:pt modelId="{53BEC341-C580-4088-B060-294CA666212C}" type="sibTrans" cxnId="{FC32CED0-969E-4AE4-B363-DE5D742BB5E0}">
      <dgm:prSet/>
      <dgm:spPr/>
      <dgm:t>
        <a:bodyPr/>
        <a:lstStyle/>
        <a:p>
          <a:endParaRPr lang="en-US"/>
        </a:p>
      </dgm:t>
    </dgm:pt>
    <dgm:pt modelId="{38A77110-25F8-4BAF-8850-FEC5662217C2}">
      <dgm:prSet phldrT="[Text]"/>
      <dgm:spPr/>
      <dgm:t>
        <a:bodyPr/>
        <a:lstStyle/>
        <a:p>
          <a:r>
            <a:rPr lang="en-US" dirty="0" err="1" smtClean="0"/>
            <a:t>Elemente</a:t>
          </a:r>
          <a:r>
            <a:rPr lang="en-US" dirty="0" smtClean="0"/>
            <a:t> de </a:t>
          </a:r>
          <a:r>
            <a:rPr lang="en-US" dirty="0" err="1" smtClean="0"/>
            <a:t>peisaj</a:t>
          </a:r>
          <a:r>
            <a:rPr lang="en-US" dirty="0" smtClean="0"/>
            <a:t>:</a:t>
          </a:r>
          <a:endParaRPr lang="en-US" dirty="0"/>
        </a:p>
      </dgm:t>
    </dgm:pt>
    <dgm:pt modelId="{E520FD33-39A3-49CB-BDF3-49EC7A30BBAE}" type="parTrans" cxnId="{41F8C647-A3E9-4424-9304-536725F8BC64}">
      <dgm:prSet/>
      <dgm:spPr/>
      <dgm:t>
        <a:bodyPr/>
        <a:lstStyle/>
        <a:p>
          <a:endParaRPr lang="en-US"/>
        </a:p>
      </dgm:t>
    </dgm:pt>
    <dgm:pt modelId="{862CB972-F114-49E4-80BD-B836682B7B9C}" type="sibTrans" cxnId="{41F8C647-A3E9-4424-9304-536725F8BC64}">
      <dgm:prSet/>
      <dgm:spPr/>
      <dgm:t>
        <a:bodyPr/>
        <a:lstStyle/>
        <a:p>
          <a:endParaRPr lang="en-US"/>
        </a:p>
      </dgm:t>
    </dgm:pt>
    <dgm:pt modelId="{FA8217D4-6C9F-47CC-8E91-738E2F96F2D5}">
      <dgm:prSet phldrT="[Text]"/>
      <dgm:spPr/>
      <dgm:t>
        <a:bodyPr/>
        <a:lstStyle/>
        <a:p>
          <a:r>
            <a:rPr lang="en-US" dirty="0" err="1" smtClean="0"/>
            <a:t>Elemente</a:t>
          </a:r>
          <a:r>
            <a:rPr lang="en-US" dirty="0" smtClean="0"/>
            <a:t> </a:t>
          </a:r>
          <a:r>
            <a:rPr lang="en-US" dirty="0" err="1" smtClean="0"/>
            <a:t>economice</a:t>
          </a:r>
          <a:r>
            <a:rPr lang="en-US" dirty="0" smtClean="0"/>
            <a:t>:</a:t>
          </a:r>
          <a:endParaRPr lang="en-US" dirty="0"/>
        </a:p>
      </dgm:t>
    </dgm:pt>
    <dgm:pt modelId="{8C02FD3F-DC73-4788-A7E9-C5AA87D62D8F}" type="parTrans" cxnId="{C31F8E90-46F8-4A1F-B549-E6C55A17B0C6}">
      <dgm:prSet/>
      <dgm:spPr/>
      <dgm:t>
        <a:bodyPr/>
        <a:lstStyle/>
        <a:p>
          <a:endParaRPr lang="en-US"/>
        </a:p>
      </dgm:t>
    </dgm:pt>
    <dgm:pt modelId="{8AC29A47-48DF-4E45-9B1F-C78E04064800}" type="sibTrans" cxnId="{C31F8E90-46F8-4A1F-B549-E6C55A17B0C6}">
      <dgm:prSet/>
      <dgm:spPr/>
      <dgm:t>
        <a:bodyPr/>
        <a:lstStyle/>
        <a:p>
          <a:endParaRPr lang="en-US"/>
        </a:p>
      </dgm:t>
    </dgm:pt>
    <dgm:pt modelId="{76B244E4-F212-451E-87E5-E19C2AF2E611}" type="pres">
      <dgm:prSet presAssocID="{F35BC1D2-C458-4043-BF4D-5C48E08F74B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0FD1E11-D497-419C-8E25-FF11152CC21F}" type="pres">
      <dgm:prSet presAssocID="{F35BC1D2-C458-4043-BF4D-5C48E08F74BE}" presName="Name1" presStyleCnt="0"/>
      <dgm:spPr/>
    </dgm:pt>
    <dgm:pt modelId="{51D8EECC-6D8F-4E11-8D52-EF5F07A953A9}" type="pres">
      <dgm:prSet presAssocID="{F35BC1D2-C458-4043-BF4D-5C48E08F74BE}" presName="cycle" presStyleCnt="0"/>
      <dgm:spPr/>
    </dgm:pt>
    <dgm:pt modelId="{010C7969-19AA-46B3-8AD5-8E97CAB7F52B}" type="pres">
      <dgm:prSet presAssocID="{F35BC1D2-C458-4043-BF4D-5C48E08F74BE}" presName="srcNode" presStyleLbl="node1" presStyleIdx="0" presStyleCnt="3"/>
      <dgm:spPr/>
    </dgm:pt>
    <dgm:pt modelId="{17CE75DF-910B-4EB5-A9FB-DA09C7D3370C}" type="pres">
      <dgm:prSet presAssocID="{F35BC1D2-C458-4043-BF4D-5C48E08F74BE}" presName="conn" presStyleLbl="parChTrans1D2" presStyleIdx="0" presStyleCnt="1"/>
      <dgm:spPr/>
      <dgm:t>
        <a:bodyPr/>
        <a:lstStyle/>
        <a:p>
          <a:endParaRPr lang="en-US"/>
        </a:p>
      </dgm:t>
    </dgm:pt>
    <dgm:pt modelId="{2F8AA456-A178-4C53-99C5-9AA957348FCE}" type="pres">
      <dgm:prSet presAssocID="{F35BC1D2-C458-4043-BF4D-5C48E08F74BE}" presName="extraNode" presStyleLbl="node1" presStyleIdx="0" presStyleCnt="3"/>
      <dgm:spPr/>
    </dgm:pt>
    <dgm:pt modelId="{EE75217A-A1E7-4303-B837-29A6528BD2BE}" type="pres">
      <dgm:prSet presAssocID="{F35BC1D2-C458-4043-BF4D-5C48E08F74BE}" presName="dstNode" presStyleLbl="node1" presStyleIdx="0" presStyleCnt="3"/>
      <dgm:spPr/>
    </dgm:pt>
    <dgm:pt modelId="{3A14AF48-6989-424E-8768-9D7758183640}" type="pres">
      <dgm:prSet presAssocID="{09869720-86AD-4A1E-ABF0-D4627699D04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5DCF1-E439-4510-9D62-A51996C5BE28}" type="pres">
      <dgm:prSet presAssocID="{09869720-86AD-4A1E-ABF0-D4627699D04B}" presName="accent_1" presStyleCnt="0"/>
      <dgm:spPr/>
    </dgm:pt>
    <dgm:pt modelId="{2D3097BC-9EE1-4D5A-8D90-592DC0D1C808}" type="pres">
      <dgm:prSet presAssocID="{09869720-86AD-4A1E-ABF0-D4627699D04B}" presName="accentRepeatNode" presStyleLbl="solidFgAcc1" presStyleIdx="0" presStyleCnt="3"/>
      <dgm:spPr/>
    </dgm:pt>
    <dgm:pt modelId="{58BE59AB-491D-4960-863C-32A2D08D1BF7}" type="pres">
      <dgm:prSet presAssocID="{38A77110-25F8-4BAF-8850-FEC5662217C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C0447-277A-453F-A6BB-7E7F935E6886}" type="pres">
      <dgm:prSet presAssocID="{38A77110-25F8-4BAF-8850-FEC5662217C2}" presName="accent_2" presStyleCnt="0"/>
      <dgm:spPr/>
    </dgm:pt>
    <dgm:pt modelId="{D6C87C10-9626-4EB2-B4F3-0EB466802F70}" type="pres">
      <dgm:prSet presAssocID="{38A77110-25F8-4BAF-8850-FEC5662217C2}" presName="accentRepeatNode" presStyleLbl="solidFgAcc1" presStyleIdx="1" presStyleCnt="3"/>
      <dgm:spPr/>
    </dgm:pt>
    <dgm:pt modelId="{60B63035-E37D-4F58-A56B-0DE7A7576824}" type="pres">
      <dgm:prSet presAssocID="{FA8217D4-6C9F-47CC-8E91-738E2F96F2D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CB723-A805-4A25-AEA6-BBE25B21F747}" type="pres">
      <dgm:prSet presAssocID="{FA8217D4-6C9F-47CC-8E91-738E2F96F2D5}" presName="accent_3" presStyleCnt="0"/>
      <dgm:spPr/>
    </dgm:pt>
    <dgm:pt modelId="{42AF5780-0953-4C4B-93F4-21EE28087180}" type="pres">
      <dgm:prSet presAssocID="{FA8217D4-6C9F-47CC-8E91-738E2F96F2D5}" presName="accentRepeatNode" presStyleLbl="solidFgAcc1" presStyleIdx="2" presStyleCnt="3"/>
      <dgm:spPr/>
    </dgm:pt>
  </dgm:ptLst>
  <dgm:cxnLst>
    <dgm:cxn modelId="{FC32CED0-969E-4AE4-B363-DE5D742BB5E0}" srcId="{F35BC1D2-C458-4043-BF4D-5C48E08F74BE}" destId="{09869720-86AD-4A1E-ABF0-D4627699D04B}" srcOrd="0" destOrd="0" parTransId="{F522ABDD-9DD5-456B-B564-69D59F5A4406}" sibTransId="{53BEC341-C580-4088-B060-294CA666212C}"/>
    <dgm:cxn modelId="{C3EB7C8C-B8F3-44A0-9311-52AE5D2CCEA6}" type="presOf" srcId="{53BEC341-C580-4088-B060-294CA666212C}" destId="{17CE75DF-910B-4EB5-A9FB-DA09C7D3370C}" srcOrd="0" destOrd="0" presId="urn:microsoft.com/office/officeart/2008/layout/VerticalCurvedList"/>
    <dgm:cxn modelId="{1E0CE3DC-7169-4946-A6E6-6A7BB8FE4CBD}" type="presOf" srcId="{09869720-86AD-4A1E-ABF0-D4627699D04B}" destId="{3A14AF48-6989-424E-8768-9D7758183640}" srcOrd="0" destOrd="0" presId="urn:microsoft.com/office/officeart/2008/layout/VerticalCurvedList"/>
    <dgm:cxn modelId="{355352DE-0A32-457A-A5EF-562E41353316}" type="presOf" srcId="{38A77110-25F8-4BAF-8850-FEC5662217C2}" destId="{58BE59AB-491D-4960-863C-32A2D08D1BF7}" srcOrd="0" destOrd="0" presId="urn:microsoft.com/office/officeart/2008/layout/VerticalCurvedList"/>
    <dgm:cxn modelId="{C31F8E90-46F8-4A1F-B549-E6C55A17B0C6}" srcId="{F35BC1D2-C458-4043-BF4D-5C48E08F74BE}" destId="{FA8217D4-6C9F-47CC-8E91-738E2F96F2D5}" srcOrd="2" destOrd="0" parTransId="{8C02FD3F-DC73-4788-A7E9-C5AA87D62D8F}" sibTransId="{8AC29A47-48DF-4E45-9B1F-C78E04064800}"/>
    <dgm:cxn modelId="{41F8C647-A3E9-4424-9304-536725F8BC64}" srcId="{F35BC1D2-C458-4043-BF4D-5C48E08F74BE}" destId="{38A77110-25F8-4BAF-8850-FEC5662217C2}" srcOrd="1" destOrd="0" parTransId="{E520FD33-39A3-49CB-BDF3-49EC7A30BBAE}" sibTransId="{862CB972-F114-49E4-80BD-B836682B7B9C}"/>
    <dgm:cxn modelId="{A21B6554-5A78-4AD1-A3AA-3E5EB37686E9}" type="presOf" srcId="{FA8217D4-6C9F-47CC-8E91-738E2F96F2D5}" destId="{60B63035-E37D-4F58-A56B-0DE7A7576824}" srcOrd="0" destOrd="0" presId="urn:microsoft.com/office/officeart/2008/layout/VerticalCurvedList"/>
    <dgm:cxn modelId="{A6B51C34-B294-47C6-B1E6-B3D3E72028E0}" type="presOf" srcId="{F35BC1D2-C458-4043-BF4D-5C48E08F74BE}" destId="{76B244E4-F212-451E-87E5-E19C2AF2E611}" srcOrd="0" destOrd="0" presId="urn:microsoft.com/office/officeart/2008/layout/VerticalCurvedList"/>
    <dgm:cxn modelId="{2F387252-0BEC-4F08-B13D-8A449B9235EE}" type="presParOf" srcId="{76B244E4-F212-451E-87E5-E19C2AF2E611}" destId="{60FD1E11-D497-419C-8E25-FF11152CC21F}" srcOrd="0" destOrd="0" presId="urn:microsoft.com/office/officeart/2008/layout/VerticalCurvedList"/>
    <dgm:cxn modelId="{438C41D2-0F5A-447E-BC6F-0CAFD2B72CE6}" type="presParOf" srcId="{60FD1E11-D497-419C-8E25-FF11152CC21F}" destId="{51D8EECC-6D8F-4E11-8D52-EF5F07A953A9}" srcOrd="0" destOrd="0" presId="urn:microsoft.com/office/officeart/2008/layout/VerticalCurvedList"/>
    <dgm:cxn modelId="{75771FC6-D69C-4E79-9759-2898299F3291}" type="presParOf" srcId="{51D8EECC-6D8F-4E11-8D52-EF5F07A953A9}" destId="{010C7969-19AA-46B3-8AD5-8E97CAB7F52B}" srcOrd="0" destOrd="0" presId="urn:microsoft.com/office/officeart/2008/layout/VerticalCurvedList"/>
    <dgm:cxn modelId="{D694C108-7D95-4235-9363-AD1A011FDB87}" type="presParOf" srcId="{51D8EECC-6D8F-4E11-8D52-EF5F07A953A9}" destId="{17CE75DF-910B-4EB5-A9FB-DA09C7D3370C}" srcOrd="1" destOrd="0" presId="urn:microsoft.com/office/officeart/2008/layout/VerticalCurvedList"/>
    <dgm:cxn modelId="{96EF56C6-4F3F-4FCE-AD3C-BB3984B32709}" type="presParOf" srcId="{51D8EECC-6D8F-4E11-8D52-EF5F07A953A9}" destId="{2F8AA456-A178-4C53-99C5-9AA957348FCE}" srcOrd="2" destOrd="0" presId="urn:microsoft.com/office/officeart/2008/layout/VerticalCurvedList"/>
    <dgm:cxn modelId="{F782E13E-4D8E-4728-BE1E-90D824B07FAB}" type="presParOf" srcId="{51D8EECC-6D8F-4E11-8D52-EF5F07A953A9}" destId="{EE75217A-A1E7-4303-B837-29A6528BD2BE}" srcOrd="3" destOrd="0" presId="urn:microsoft.com/office/officeart/2008/layout/VerticalCurvedList"/>
    <dgm:cxn modelId="{94EEC23F-61B7-4A16-AFC1-28659474522B}" type="presParOf" srcId="{60FD1E11-D497-419C-8E25-FF11152CC21F}" destId="{3A14AF48-6989-424E-8768-9D7758183640}" srcOrd="1" destOrd="0" presId="urn:microsoft.com/office/officeart/2008/layout/VerticalCurvedList"/>
    <dgm:cxn modelId="{0042C5E0-5BE0-4BA0-A477-5F8D90E90365}" type="presParOf" srcId="{60FD1E11-D497-419C-8E25-FF11152CC21F}" destId="{BA75DCF1-E439-4510-9D62-A51996C5BE28}" srcOrd="2" destOrd="0" presId="urn:microsoft.com/office/officeart/2008/layout/VerticalCurvedList"/>
    <dgm:cxn modelId="{655B6741-D49D-4B81-A650-AA5364D64C37}" type="presParOf" srcId="{BA75DCF1-E439-4510-9D62-A51996C5BE28}" destId="{2D3097BC-9EE1-4D5A-8D90-592DC0D1C808}" srcOrd="0" destOrd="0" presId="urn:microsoft.com/office/officeart/2008/layout/VerticalCurvedList"/>
    <dgm:cxn modelId="{54147541-BC7B-4B5F-9D34-F62035735541}" type="presParOf" srcId="{60FD1E11-D497-419C-8E25-FF11152CC21F}" destId="{58BE59AB-491D-4960-863C-32A2D08D1BF7}" srcOrd="3" destOrd="0" presId="urn:microsoft.com/office/officeart/2008/layout/VerticalCurvedList"/>
    <dgm:cxn modelId="{CAE2D593-0E0D-45B0-91AC-D16434E0029C}" type="presParOf" srcId="{60FD1E11-D497-419C-8E25-FF11152CC21F}" destId="{B8EC0447-277A-453F-A6BB-7E7F935E6886}" srcOrd="4" destOrd="0" presId="urn:microsoft.com/office/officeart/2008/layout/VerticalCurvedList"/>
    <dgm:cxn modelId="{F286A038-AB68-4BCB-9D36-871B10B1740B}" type="presParOf" srcId="{B8EC0447-277A-453F-A6BB-7E7F935E6886}" destId="{D6C87C10-9626-4EB2-B4F3-0EB466802F70}" srcOrd="0" destOrd="0" presId="urn:microsoft.com/office/officeart/2008/layout/VerticalCurvedList"/>
    <dgm:cxn modelId="{6844100A-83C4-4758-8E82-7D4B7E928F74}" type="presParOf" srcId="{60FD1E11-D497-419C-8E25-FF11152CC21F}" destId="{60B63035-E37D-4F58-A56B-0DE7A7576824}" srcOrd="5" destOrd="0" presId="urn:microsoft.com/office/officeart/2008/layout/VerticalCurvedList"/>
    <dgm:cxn modelId="{2FB131EA-7D4C-4FE9-9C08-DE480AEF7680}" type="presParOf" srcId="{60FD1E11-D497-419C-8E25-FF11152CC21F}" destId="{866CB723-A805-4A25-AEA6-BBE25B21F747}" srcOrd="6" destOrd="0" presId="urn:microsoft.com/office/officeart/2008/layout/VerticalCurvedList"/>
    <dgm:cxn modelId="{090645C3-E683-44B2-A666-0CA2C3196FD9}" type="presParOf" srcId="{866CB723-A805-4A25-AEA6-BBE25B21F747}" destId="{42AF5780-0953-4C4B-93F4-21EE280871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DA14F-92D0-43AB-A115-075A0CBE6715}">
      <dsp:nvSpPr>
        <dsp:cNvPr id="0" name=""/>
        <dsp:cNvSpPr/>
      </dsp:nvSpPr>
      <dsp:spPr>
        <a:xfrm>
          <a:off x="1776163" y="-257434"/>
          <a:ext cx="5065759" cy="5065759"/>
        </a:xfrm>
        <a:prstGeom prst="circularArrow">
          <a:avLst>
            <a:gd name="adj1" fmla="val 5544"/>
            <a:gd name="adj2" fmla="val 330680"/>
            <a:gd name="adj3" fmla="val 12914626"/>
            <a:gd name="adj4" fmla="val 1793543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BC1F0-80F6-4C37-A4FE-7521B4FDB989}">
      <dsp:nvSpPr>
        <dsp:cNvPr id="0" name=""/>
        <dsp:cNvSpPr/>
      </dsp:nvSpPr>
      <dsp:spPr>
        <a:xfrm>
          <a:off x="2715420" y="-91245"/>
          <a:ext cx="3187245" cy="15661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economic</a:t>
          </a:r>
          <a:r>
            <a:rPr lang="ro-RO" sz="2000" b="1" kern="1200" dirty="0" smtClean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ă</a:t>
          </a:r>
          <a:endParaRPr lang="en-US" sz="2000" b="1" kern="1200" dirty="0">
            <a:solidFill>
              <a:srgbClr val="FFFF00"/>
            </a:solidFill>
          </a:endParaRPr>
        </a:p>
      </dsp:txBody>
      <dsp:txXfrm>
        <a:off x="2791874" y="-14791"/>
        <a:ext cx="3034337" cy="1413269"/>
      </dsp:txXfrm>
    </dsp:sp>
    <dsp:sp modelId="{779D4521-25CB-4294-9F68-85BA3E133988}">
      <dsp:nvSpPr>
        <dsp:cNvPr id="0" name=""/>
        <dsp:cNvSpPr/>
      </dsp:nvSpPr>
      <dsp:spPr>
        <a:xfrm>
          <a:off x="4827039" y="1538585"/>
          <a:ext cx="3073024" cy="12918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</a:rPr>
            <a:t>ecologic</a:t>
          </a:r>
          <a:r>
            <a:rPr lang="ro-RO" sz="2000" b="1" kern="1200" dirty="0" smtClean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ă</a:t>
          </a:r>
          <a:endParaRPr lang="en-US" sz="2000" b="1" kern="1200" dirty="0">
            <a:solidFill>
              <a:srgbClr val="FFFF00"/>
            </a:solidFill>
          </a:endParaRPr>
        </a:p>
      </dsp:txBody>
      <dsp:txXfrm>
        <a:off x="4890104" y="1601650"/>
        <a:ext cx="2946894" cy="1165763"/>
      </dsp:txXfrm>
    </dsp:sp>
    <dsp:sp modelId="{E94712D2-5028-463C-BA0F-585FF42FE45F}">
      <dsp:nvSpPr>
        <dsp:cNvPr id="0" name=""/>
        <dsp:cNvSpPr/>
      </dsp:nvSpPr>
      <dsp:spPr>
        <a:xfrm>
          <a:off x="4800602" y="3505201"/>
          <a:ext cx="3200281" cy="11937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FFFF00"/>
              </a:solidFill>
            </a:rPr>
            <a:t>Recreativ</a:t>
          </a:r>
          <a:r>
            <a:rPr lang="ro-RO" sz="2000" b="1" kern="1200" dirty="0" smtClean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ă</a:t>
          </a:r>
          <a:r>
            <a:rPr lang="en-US" sz="2000" b="1" kern="1200" dirty="0" smtClean="0">
              <a:solidFill>
                <a:srgbClr val="FFFF00"/>
              </a:solidFill>
            </a:rPr>
            <a:t>-</a:t>
          </a:r>
          <a:r>
            <a:rPr lang="en-US" sz="2000" b="1" kern="1200" dirty="0" err="1" smtClean="0">
              <a:solidFill>
                <a:srgbClr val="FFFF00"/>
              </a:solidFill>
            </a:rPr>
            <a:t>curativ</a:t>
          </a:r>
          <a:r>
            <a:rPr lang="ro-RO" sz="2000" b="1" kern="1200" dirty="0" smtClean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ă</a:t>
          </a:r>
          <a:endParaRPr lang="en-US" sz="2000" b="1" kern="1200" dirty="0">
            <a:solidFill>
              <a:srgbClr val="FFFF00"/>
            </a:solidFill>
          </a:endParaRPr>
        </a:p>
      </dsp:txBody>
      <dsp:txXfrm>
        <a:off x="4858878" y="3563477"/>
        <a:ext cx="3083729" cy="1077235"/>
      </dsp:txXfrm>
    </dsp:sp>
    <dsp:sp modelId="{B3D70D5C-DA49-4992-A5C4-2CF3C2CC8FCD}">
      <dsp:nvSpPr>
        <dsp:cNvPr id="0" name=""/>
        <dsp:cNvSpPr/>
      </dsp:nvSpPr>
      <dsp:spPr>
        <a:xfrm>
          <a:off x="1485870" y="3886487"/>
          <a:ext cx="2913510" cy="11937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Cultural-</a:t>
          </a:r>
          <a:r>
            <a:rPr kumimoji="0" lang="en-US" sz="2000" b="1" i="0" u="none" strike="noStrike" kern="1200" cap="none" normalizeH="0" baseline="0" dirty="0" err="1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educativ</a:t>
          </a:r>
          <a:r>
            <a:rPr lang="ro-RO" sz="2000" b="1" kern="1200" dirty="0" smtClean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ă</a:t>
          </a:r>
          <a:endParaRPr lang="en-US" sz="2000" b="1" kern="1200" dirty="0">
            <a:solidFill>
              <a:srgbClr val="FFFF00"/>
            </a:solidFill>
          </a:endParaRPr>
        </a:p>
      </dsp:txBody>
      <dsp:txXfrm>
        <a:off x="1544146" y="3944763"/>
        <a:ext cx="2796958" cy="1077235"/>
      </dsp:txXfrm>
    </dsp:sp>
    <dsp:sp modelId="{18F30C40-AB5B-445A-B560-936E007DCBCB}">
      <dsp:nvSpPr>
        <dsp:cNvPr id="0" name=""/>
        <dsp:cNvSpPr/>
      </dsp:nvSpPr>
      <dsp:spPr>
        <a:xfrm>
          <a:off x="838195" y="1752603"/>
          <a:ext cx="2783196" cy="12918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social</a:t>
          </a:r>
          <a:r>
            <a:rPr lang="ro-RO" sz="2000" b="1" kern="1200" dirty="0" smtClean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rPr>
            <a:t>ă</a:t>
          </a:r>
          <a:endParaRPr lang="en-US" sz="2000" b="1" kern="1200" dirty="0">
            <a:solidFill>
              <a:srgbClr val="FFFF00"/>
            </a:solidFill>
          </a:endParaRPr>
        </a:p>
      </dsp:txBody>
      <dsp:txXfrm>
        <a:off x="901260" y="1815668"/>
        <a:ext cx="2657066" cy="11657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C21F5C-3901-44A1-A548-0232C45CC9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61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ED4D2D3-F88F-4956-A742-B520E6BDF6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A1699-CEEC-43C0-B317-60F690D548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3F9F8-C11E-4DE8-8FE6-7C3C70463A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A502111-B5A9-433A-A9B8-2AA735F359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E61EE-B534-4712-9EA1-E2F60FDA26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940AB-49BF-4535-9BCB-1DB6F38F2D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FB63E-B8DA-4AEE-9884-035B6B7134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469B0-7A91-4B02-8E1C-3BE68B86F5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15E26-8E15-438C-9A9B-A3C7975357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EC6BF-B40F-4DB0-9D7F-17F206C023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A45B0-75AF-4F59-BECA-F3858F909A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2D096-1D30-408B-B7CD-EE867818F7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388CB-4114-4D6F-B0B9-EFF7F9571A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8392C-FFE2-46DF-B0F5-A47BE4FB7E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200DB-290C-4330-B40F-7B7ED7A330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D2D3-F88F-4956-A742-B520E6BDF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2D096-1D30-408B-B7CD-EE867818F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6F91-15CE-452C-A535-017F83799B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30A97-62F2-4790-9C5E-9CD2D4B95E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B117-0AC3-4C9D-952F-A348ADB14B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951D-34F7-41DD-A834-A177947FAE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F2940-FF81-4A15-8FDE-7BD3BC4F9B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D6F91-15CE-452C-A535-017F83799B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30761-2287-4E0E-884B-2AF5686120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B6DA8-573C-426B-9702-A98295CF8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A1699-CEEC-43C0-B317-60F690D54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3F9F8-C11E-4DE8-8FE6-7C3C70463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30A97-62F2-4790-9C5E-9CD2D4B95E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4B117-0AC3-4C9D-952F-A348ADB14B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C951D-34F7-41DD-A834-A177947FAE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F2940-FF81-4A15-8FDE-7BD3BC4F9B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30761-2287-4E0E-884B-2AF5686120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B6DA8-573C-426B-9702-A98295CF8F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0A3611-9FC2-4743-8DB0-75B522747D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A18EED-4D49-4F70-B774-3627A4E1291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A3611-9FC2-4743-8DB0-75B522747D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4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7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1143000" y="76200"/>
            <a:ext cx="6169425" cy="1219217"/>
            <a:chOff x="1113644" y="1057156"/>
            <a:chExt cx="51683" cy="5461"/>
          </a:xfrm>
        </p:grpSpPr>
        <p:sp>
          <p:nvSpPr>
            <p:cNvPr id="5" name="Rectangle 7"/>
            <p:cNvSpPr>
              <a:spLocks noChangeArrowheads="1" noChangeShapeType="1"/>
            </p:cNvSpPr>
            <p:nvPr/>
          </p:nvSpPr>
          <p:spPr bwMode="auto">
            <a:xfrm>
              <a:off x="1113644" y="1057156"/>
              <a:ext cx="45152" cy="3093"/>
            </a:xfrm>
            <a:prstGeom prst="rect">
              <a:avLst/>
            </a:prstGeom>
            <a:gradFill rotWithShape="1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 algn="in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lIns="36576" tIns="36576" rIns="36576" bIns="36576"/>
            <a:lstStyle/>
            <a:p>
              <a:endParaRPr lang="en-US"/>
            </a:p>
          </p:txBody>
        </p:sp>
        <p:sp>
          <p:nvSpPr>
            <p:cNvPr id="6" name="AutoShape 8"/>
            <p:cNvSpPr>
              <a:spLocks noChangeArrowheads="1" noChangeShapeType="1"/>
            </p:cNvSpPr>
            <p:nvPr/>
          </p:nvSpPr>
          <p:spPr bwMode="auto">
            <a:xfrm>
              <a:off x="1122363" y="1057855"/>
              <a:ext cx="42964" cy="476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 algn="in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lIns="36576" tIns="36576" rIns="36576" bIns="36576" anchor="ctr"/>
            <a:lstStyle/>
            <a:p>
              <a:pPr algn="ctr">
                <a:defRPr/>
              </a:pPr>
              <a:r>
                <a:rPr lang="en-US" sz="2000" b="1" dirty="0" smtClean="0"/>
                <a:t>TURISMUL </a:t>
              </a:r>
            </a:p>
            <a:p>
              <a:pPr algn="ctr">
                <a:defRPr/>
              </a:pPr>
              <a:r>
                <a:rPr lang="en-US" sz="2000" b="1" dirty="0" smtClean="0"/>
                <a:t>CLASA a- X-a</a:t>
              </a:r>
            </a:p>
          </p:txBody>
        </p:sp>
        <p:sp>
          <p:nvSpPr>
            <p:cNvPr id="7" name="Rectangle 9"/>
            <p:cNvSpPr>
              <a:spLocks noChangeArrowheads="1" noChangeShapeType="1"/>
            </p:cNvSpPr>
            <p:nvPr/>
          </p:nvSpPr>
          <p:spPr bwMode="auto">
            <a:xfrm>
              <a:off x="1118100" y="1058340"/>
              <a:ext cx="4001" cy="3093"/>
            </a:xfrm>
            <a:prstGeom prst="rect">
              <a:avLst/>
            </a:prstGeom>
            <a:gradFill rotWithShape="1">
              <a:gsLst>
                <a:gs pos="0">
                  <a:srgbClr val="95B3D7"/>
                </a:gs>
                <a:gs pos="50000">
                  <a:srgbClr val="4F81BD"/>
                </a:gs>
                <a:gs pos="100000">
                  <a:srgbClr val="95B3D7"/>
                </a:gs>
              </a:gsLst>
              <a:lin ang="5400000" scaled="1"/>
            </a:gradFill>
            <a:ln w="12700" algn="in">
              <a:solidFill>
                <a:srgbClr val="4F81BD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/>
              </a:outerShdw>
            </a:effectLst>
          </p:spPr>
          <p:txBody>
            <a:bodyPr lIns="36576" tIns="36576" rIns="36576" bIns="36576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1889" y="1564243"/>
            <a:ext cx="82296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Geografia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Turismului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-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ramură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geografiei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care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studiază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geneza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repartiţia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evoluţia</a:t>
            </a:r>
            <a:r>
              <a:rPr lang="en-US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spaţio-temporală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a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fenomenului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turistic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hangingPunct="0"/>
            <a:r>
              <a:rPr lang="ro-RO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Definiţie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turism</a:t>
            </a:r>
            <a:r>
              <a:rPr lang="ro-RO" sz="24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o-RO" sz="24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eaLnBrk="0" hangingPunct="0">
              <a:buFontTx/>
              <a:buChar char="-"/>
            </a:pPr>
            <a:r>
              <a:rPr lang="ro-RO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este </a:t>
            </a:r>
            <a:r>
              <a:rPr lang="ro-RO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 activitate </a:t>
            </a:r>
            <a:r>
              <a:rPr lang="ro-RO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social-culturală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recreativ</a:t>
            </a:r>
            <a:r>
              <a:rPr lang="ro-RO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 care constă într-o modalitate plăcută şi confortabilă de petrecere a timpului liber în afara localităţii de </a:t>
            </a:r>
            <a:r>
              <a:rPr lang="ro-RO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domiciliu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342900" lvl="0" indent="-342900" eaLnBrk="0" hangingPunct="0"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Este parte integrant</a:t>
            </a:r>
            <a:r>
              <a:rPr lang="ro-RO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economiei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mondiale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fiind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o-RO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 </a:t>
            </a:r>
            <a:r>
              <a:rPr lang="ro-RO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activitate economică ce implică echilibrarea balanţei comerciale a ţărilor </a:t>
            </a:r>
            <a:r>
              <a:rPr lang="ro-RO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implicate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342900" lvl="0" indent="-342900" eaLnBrk="0" hangingPunct="0">
              <a:buFontTx/>
              <a:buChar char="-"/>
            </a:pP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Este un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produs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care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sintetizeaz</a:t>
            </a:r>
            <a:r>
              <a:rPr lang="ro-RO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ă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eficienţa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întregii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economii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o-RO" sz="20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r>
              <a:rPr lang="ro-RO" sz="24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Scop:</a:t>
            </a:r>
          </a:p>
          <a:p>
            <a:pPr marL="342900" lvl="0" indent="-342900" eaLnBrk="0" hangingPunct="0">
              <a:buFont typeface="Wingdings" panose="05000000000000000000" pitchFamily="2" charset="2"/>
              <a:buChar char="ü"/>
            </a:pPr>
            <a:r>
              <a:rPr lang="ro-RO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scop recreativ (prin practicarea sporturilor, prin vânătoare şi pescuit</a:t>
            </a:r>
            <a:r>
              <a:rPr lang="ro-RO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o-RO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prin </a:t>
            </a:r>
            <a:r>
              <a:rPr lang="ro-RO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muzică, dans şi film, prin drumeţii sau plajă)</a:t>
            </a:r>
          </a:p>
          <a:p>
            <a:pPr marL="342900" lvl="0" indent="-342900" eaLnBrk="0" hangingPunct="0">
              <a:buFont typeface="Wingdings" panose="05000000000000000000" pitchFamily="2" charset="2"/>
              <a:buChar char="ü"/>
            </a:pPr>
            <a:r>
              <a:rPr lang="ro-RO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scop curativ</a:t>
            </a:r>
          </a:p>
          <a:p>
            <a:pPr marL="342900" lvl="0" indent="-342900" eaLnBrk="0" hangingPunct="0">
              <a:buFont typeface="Wingdings" panose="05000000000000000000" pitchFamily="2" charset="2"/>
              <a:buChar char="ü"/>
            </a:pPr>
            <a:r>
              <a:rPr lang="ro-RO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scop cultural</a:t>
            </a:r>
          </a:p>
          <a:p>
            <a:pPr marL="342900" lvl="0" indent="-342900" eaLnBrk="0" hangingPunct="0">
              <a:buFont typeface="Wingdings" panose="05000000000000000000" pitchFamily="2" charset="2"/>
              <a:buChar char="ü"/>
            </a:pPr>
            <a:r>
              <a:rPr lang="ro-RO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scop religios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17526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o-RO" b="1" dirty="0" smtClean="0">
              <a:solidFill>
                <a:srgbClr val="000099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Picture 8" descr="Turismul intern sau turismul în afara granițelor? - Clubul de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17" y="5181600"/>
            <a:ext cx="2235592" cy="163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85800" y="4941332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endParaRPr kumimoji="0" lang="ro-RO" sz="2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7"/>
          <p:cNvSpPr>
            <a:spLocks noChangeArrowheads="1" noChangeShapeType="1"/>
          </p:cNvSpPr>
          <p:nvPr/>
        </p:nvSpPr>
        <p:spPr bwMode="auto">
          <a:xfrm>
            <a:off x="533400" y="315414"/>
            <a:ext cx="3581400" cy="690540"/>
          </a:xfrm>
          <a:prstGeom prst="rect">
            <a:avLst/>
          </a:prstGeom>
          <a:gradFill rotWithShape="1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 algn="in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lIns="36576" tIns="36576" rIns="36576" bIns="36576" anchor="ctr"/>
          <a:lstStyle/>
          <a:p>
            <a:pPr algn="ctr"/>
            <a:r>
              <a:rPr lang="en-US" sz="2000" b="1" dirty="0" err="1" smtClean="0"/>
              <a:t>Turism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montan</a:t>
            </a:r>
            <a:endParaRPr lang="en-US" sz="2000" b="1" dirty="0"/>
          </a:p>
        </p:txBody>
      </p:sp>
      <p:sp>
        <p:nvSpPr>
          <p:cNvPr id="12" name="Rectangle 7"/>
          <p:cNvSpPr>
            <a:spLocks noChangeArrowheads="1" noChangeShapeType="1"/>
          </p:cNvSpPr>
          <p:nvPr/>
        </p:nvSpPr>
        <p:spPr bwMode="auto">
          <a:xfrm>
            <a:off x="4800600" y="315414"/>
            <a:ext cx="3581400" cy="690540"/>
          </a:xfrm>
          <a:prstGeom prst="rect">
            <a:avLst/>
          </a:prstGeom>
          <a:gradFill rotWithShape="1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 algn="in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lIns="36576" tIns="36576" rIns="36576" bIns="36576" anchor="ctr"/>
          <a:lstStyle/>
          <a:p>
            <a:pPr algn="ctr"/>
            <a:r>
              <a:rPr lang="en-US" sz="2000" b="1" dirty="0" err="1" smtClean="0"/>
              <a:t>Turism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litoral</a:t>
            </a:r>
            <a:endParaRPr lang="en-US" sz="2000" b="1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524854" y="1986877"/>
            <a:ext cx="3762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Muntii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Carpaţi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Romania</a:t>
            </a:r>
          </a:p>
        </p:txBody>
      </p:sp>
      <p:sp>
        <p:nvSpPr>
          <p:cNvPr id="3" name="Rectangle 2"/>
          <p:cNvSpPr/>
          <p:nvPr/>
        </p:nvSpPr>
        <p:spPr>
          <a:xfrm>
            <a:off x="5105400" y="1986877"/>
            <a:ext cx="3121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Costa del Sol, Malaga,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Spania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Turism montan in Romania - Muntii Godeanu - travelguideroma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3748088" cy="24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acanta Costa del Sol, 214 euro/p (zbor + 7 nopti de cazar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697" y="3381285"/>
            <a:ext cx="3747983" cy="254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777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85800" y="4941332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endParaRPr kumimoji="0" lang="ro-RO" sz="2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7"/>
          <p:cNvSpPr>
            <a:spLocks noChangeArrowheads="1" noChangeShapeType="1"/>
          </p:cNvSpPr>
          <p:nvPr/>
        </p:nvSpPr>
        <p:spPr bwMode="auto">
          <a:xfrm>
            <a:off x="524854" y="441451"/>
            <a:ext cx="3581400" cy="690540"/>
          </a:xfrm>
          <a:prstGeom prst="rect">
            <a:avLst/>
          </a:prstGeom>
          <a:gradFill rotWithShape="1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 algn="in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lIns="36576" tIns="36576" rIns="36576" bIns="36576" anchor="ctr"/>
          <a:lstStyle/>
          <a:p>
            <a:pPr algn="ctr"/>
            <a:r>
              <a:rPr lang="en-US" sz="2000" b="1" dirty="0" err="1" smtClean="0"/>
              <a:t>Turism</a:t>
            </a:r>
            <a:r>
              <a:rPr lang="en-US" sz="2000" b="1" dirty="0"/>
              <a:t> </a:t>
            </a:r>
            <a:r>
              <a:rPr lang="en-US" sz="2000" b="1" dirty="0" err="1" smtClean="0"/>
              <a:t>religios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pelerinaje</a:t>
            </a:r>
            <a:endParaRPr lang="en-US" sz="2000" b="1" dirty="0"/>
          </a:p>
        </p:txBody>
      </p:sp>
      <p:sp>
        <p:nvSpPr>
          <p:cNvPr id="12" name="Rectangle 7"/>
          <p:cNvSpPr>
            <a:spLocks noChangeArrowheads="1" noChangeShapeType="1"/>
          </p:cNvSpPr>
          <p:nvPr/>
        </p:nvSpPr>
        <p:spPr bwMode="auto">
          <a:xfrm>
            <a:off x="4800600" y="449285"/>
            <a:ext cx="3581400" cy="690540"/>
          </a:xfrm>
          <a:prstGeom prst="rect">
            <a:avLst/>
          </a:prstGeom>
          <a:gradFill rotWithShape="1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 algn="in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lIns="36576" tIns="36576" rIns="36576" bIns="36576" anchor="ctr"/>
          <a:lstStyle/>
          <a:p>
            <a:pPr algn="ctr"/>
            <a:r>
              <a:rPr lang="en-US" sz="2000" b="1" dirty="0" err="1" smtClean="0"/>
              <a:t>Turism</a:t>
            </a:r>
            <a:r>
              <a:rPr lang="en-US" sz="2000" b="1" dirty="0" smtClean="0"/>
              <a:t> medical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4854" y="1986877"/>
            <a:ext cx="3762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Ierusalim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epicentrul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celor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religii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lumii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05400" y="1986877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Sanatorii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baze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tratament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Ierusalim, epicentrul celor mai mari trei credințe ale lumii. Un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" y="3546583"/>
            <a:ext cx="3214370" cy="2412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Turism medical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610" y="3586587"/>
            <a:ext cx="3421380" cy="2332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4873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85800" y="4941332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endParaRPr kumimoji="0" lang="ro-RO" sz="2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7"/>
          <p:cNvSpPr>
            <a:spLocks noChangeArrowheads="1" noChangeShapeType="1"/>
          </p:cNvSpPr>
          <p:nvPr/>
        </p:nvSpPr>
        <p:spPr bwMode="auto">
          <a:xfrm>
            <a:off x="524854" y="441451"/>
            <a:ext cx="3581400" cy="690540"/>
          </a:xfrm>
          <a:prstGeom prst="rect">
            <a:avLst/>
          </a:prstGeom>
          <a:gradFill rotWithShape="1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 algn="in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lIns="36576" tIns="36576" rIns="36576" bIns="36576" anchor="ctr"/>
          <a:lstStyle/>
          <a:p>
            <a:pPr algn="ctr"/>
            <a:r>
              <a:rPr lang="en-US" sz="2000" b="1" dirty="0" err="1" smtClean="0"/>
              <a:t>Turism</a:t>
            </a:r>
            <a:r>
              <a:rPr lang="en-US" sz="2000" b="1" dirty="0"/>
              <a:t> </a:t>
            </a:r>
            <a:r>
              <a:rPr lang="en-US" sz="2000" b="1" dirty="0" smtClean="0"/>
              <a:t>gastronomic</a:t>
            </a:r>
            <a:endParaRPr lang="en-US" sz="2000" b="1" dirty="0"/>
          </a:p>
        </p:txBody>
      </p:sp>
      <p:sp>
        <p:nvSpPr>
          <p:cNvPr id="12" name="Rectangle 7"/>
          <p:cNvSpPr>
            <a:spLocks noChangeArrowheads="1" noChangeShapeType="1"/>
          </p:cNvSpPr>
          <p:nvPr/>
        </p:nvSpPr>
        <p:spPr bwMode="auto">
          <a:xfrm>
            <a:off x="4984080" y="441451"/>
            <a:ext cx="3581400" cy="690540"/>
          </a:xfrm>
          <a:prstGeom prst="rect">
            <a:avLst/>
          </a:prstGeom>
          <a:gradFill rotWithShape="1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 algn="in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lIns="36576" tIns="36576" rIns="36576" bIns="36576" anchor="ctr"/>
          <a:lstStyle/>
          <a:p>
            <a:pPr algn="ctr"/>
            <a:r>
              <a:rPr lang="en-US" sz="2000" b="1" dirty="0" err="1" smtClean="0"/>
              <a:t>Turism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cump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 dirty="0" err="1" smtClean="0"/>
              <a:t>r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 dirty="0" err="1" smtClean="0"/>
              <a:t>turi</a:t>
            </a:r>
            <a:r>
              <a:rPr lang="en-US" sz="2000" b="1" dirty="0" smtClean="0"/>
              <a:t>/shopping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3" y="2425439"/>
            <a:ext cx="4160681" cy="27737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25439"/>
            <a:ext cx="4100761" cy="274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97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85800" y="4941332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endParaRPr kumimoji="0" lang="ro-RO" sz="2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7"/>
          <p:cNvSpPr>
            <a:spLocks noChangeArrowheads="1" noChangeShapeType="1"/>
          </p:cNvSpPr>
          <p:nvPr/>
        </p:nvSpPr>
        <p:spPr bwMode="auto">
          <a:xfrm>
            <a:off x="722458" y="449285"/>
            <a:ext cx="3581400" cy="690540"/>
          </a:xfrm>
          <a:prstGeom prst="rect">
            <a:avLst/>
          </a:prstGeom>
          <a:gradFill rotWithShape="1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 algn="in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lIns="36576" tIns="36576" rIns="36576" bIns="36576" anchor="ctr"/>
          <a:lstStyle/>
          <a:p>
            <a:pPr algn="ctr"/>
            <a:r>
              <a:rPr lang="en-US" sz="2000" b="1" dirty="0" err="1" smtClean="0"/>
              <a:t>Turism</a:t>
            </a:r>
            <a:r>
              <a:rPr lang="en-US" sz="2000" b="1" dirty="0"/>
              <a:t> </a:t>
            </a:r>
            <a:r>
              <a:rPr lang="en-US" sz="2000" b="1" dirty="0" err="1" smtClean="0"/>
              <a:t>sportiv</a:t>
            </a:r>
            <a:endParaRPr lang="en-US" sz="2000" b="1" dirty="0"/>
          </a:p>
        </p:txBody>
      </p:sp>
      <p:sp>
        <p:nvSpPr>
          <p:cNvPr id="12" name="Rectangle 7"/>
          <p:cNvSpPr>
            <a:spLocks noChangeArrowheads="1" noChangeShapeType="1"/>
          </p:cNvSpPr>
          <p:nvPr/>
        </p:nvSpPr>
        <p:spPr bwMode="auto">
          <a:xfrm>
            <a:off x="4773163" y="449285"/>
            <a:ext cx="3657600" cy="690540"/>
          </a:xfrm>
          <a:prstGeom prst="rect">
            <a:avLst/>
          </a:prstGeom>
          <a:gradFill rotWithShape="1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 algn="in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lIns="36576" tIns="36576" rIns="36576" bIns="36576"/>
          <a:lstStyle/>
          <a:p>
            <a:pPr algn="ctr"/>
            <a:r>
              <a:rPr lang="en-US" sz="2000" b="1" dirty="0" err="1" smtClean="0"/>
              <a:t>Turism</a:t>
            </a:r>
            <a:r>
              <a:rPr lang="en-US" sz="2000" b="1" dirty="0" smtClean="0"/>
              <a:t> de Aventura</a:t>
            </a:r>
          </a:p>
          <a:p>
            <a:pPr algn="ctr"/>
            <a:r>
              <a:rPr lang="en-US" sz="2000" b="1" dirty="0" smtClean="0"/>
              <a:t>(rafting) </a:t>
            </a:r>
            <a:r>
              <a:rPr lang="en-US" sz="2000" b="1" dirty="0" err="1"/>
              <a:t>şi</a:t>
            </a:r>
            <a:r>
              <a:rPr lang="en-US" sz="2000" b="1" dirty="0"/>
              <a:t> </a:t>
            </a:r>
            <a:r>
              <a:rPr lang="en-US" sz="2000" b="1" dirty="0" err="1" smtClean="0"/>
              <a:t>speologic</a:t>
            </a:r>
            <a:r>
              <a:rPr lang="en-US" sz="2000" b="1" dirty="0" smtClean="0"/>
              <a:t> (</a:t>
            </a:r>
            <a:r>
              <a:rPr lang="en-US" sz="2000" b="1" dirty="0" err="1"/>
              <a:t>peşteri</a:t>
            </a:r>
            <a:r>
              <a:rPr lang="en-US" sz="2000" b="1" dirty="0" smtClean="0"/>
              <a:t>)</a:t>
            </a:r>
          </a:p>
        </p:txBody>
      </p:sp>
      <p:pic>
        <p:nvPicPr>
          <p:cNvPr id="6146" name="Picture 2" descr="Cum influențează turismul sportiv industria turistică | Turism 2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53" y="4303737"/>
            <a:ext cx="3616924" cy="240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Simona Halep, șanse pentru Turneul Campioanelor, după Wimbledon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92777"/>
            <a:ext cx="3502316" cy="2224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Rafting Club Nehoiu - Acasă | Facebook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163" y="1517600"/>
            <a:ext cx="3380237" cy="2199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Postojnska jama - Wikipedi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163" y="4303736"/>
            <a:ext cx="3464057" cy="2346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1397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 noChangeShapeType="1"/>
          </p:cNvSpPr>
          <p:nvPr>
            <p:ph type="title"/>
          </p:nvPr>
        </p:nvSpPr>
        <p:spPr bwMode="auto">
          <a:xfrm>
            <a:off x="228600" y="381000"/>
            <a:ext cx="3962400" cy="715962"/>
          </a:xfrm>
          <a:prstGeom prst="rect">
            <a:avLst/>
          </a:prstGeom>
          <a:gradFill rotWithShape="1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 algn="in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lIns="36576" tIns="36576" rIns="36576" bIns="36576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Turism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rural/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Agroturism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3733800" cy="2562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74" y="4314825"/>
            <a:ext cx="3810000" cy="2314576"/>
          </a:xfrm>
          <a:prstGeom prst="rect">
            <a:avLst/>
          </a:prstGeom>
        </p:spPr>
      </p:pic>
      <p:sp>
        <p:nvSpPr>
          <p:cNvPr id="9" name="Rectangle 7"/>
          <p:cNvSpPr txBox="1">
            <a:spLocks noChangeArrowheads="1" noChangeShapeType="1"/>
          </p:cNvSpPr>
          <p:nvPr/>
        </p:nvSpPr>
        <p:spPr bwMode="auto">
          <a:xfrm>
            <a:off x="4953000" y="381000"/>
            <a:ext cx="3962400" cy="715962"/>
          </a:xfrm>
          <a:prstGeom prst="rect">
            <a:avLst/>
          </a:prstGeom>
          <a:gradFill rotWithShape="1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 algn="in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lIns="36576" tIns="36576" rIns="36576" bIns="36576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Turism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pescari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vânători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afari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86365"/>
            <a:ext cx="3829050" cy="25860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353354"/>
            <a:ext cx="3829050" cy="227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49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 noChangeShapeType="1"/>
          </p:cNvSpPr>
          <p:nvPr/>
        </p:nvSpPr>
        <p:spPr bwMode="auto">
          <a:xfrm>
            <a:off x="762000" y="762000"/>
            <a:ext cx="7620000" cy="838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algn="in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lIns="36576" tIns="36576" rIns="36576" bIns="36576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Efectele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practicării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turismului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533400" y="1940460"/>
            <a:ext cx="38862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Efecte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pozitive</a:t>
            </a: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aduce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beneficii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balanţa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comercială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asigură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locuri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direct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indirect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implică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amenajarea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teritoriului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imbunătăţirea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drumuri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şosele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unităţi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cazare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restaurante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amenajarea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locurilor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agrement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Poate să conserve o zonă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protejată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 social,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întăreşte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comunităţile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gazdă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aduce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 plus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vitalitate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calitate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relaxare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4876800" y="1801961"/>
            <a:ext cx="37338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Efecte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negative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afectează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peisajul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natural,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poate să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distrugă ecosisteme şi medii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activităţile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tradiţionale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perturbate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cultural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ameninţat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dispariţia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agravează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criminalitatea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prostituţia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consumul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alcool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droguri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cerşitul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creează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dependenţe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ţări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tributare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faţă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sosirea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turiştilor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poate genera creşterea excesivă a preţurilor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imobile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bunurile şi serviciile locale şi alimentează inflaţia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 noChangeShapeType="1"/>
          </p:cNvSpPr>
          <p:nvPr/>
        </p:nvSpPr>
        <p:spPr bwMode="auto">
          <a:xfrm>
            <a:off x="2819400" y="228600"/>
            <a:ext cx="3429000" cy="457200"/>
          </a:xfrm>
          <a:prstGeom prst="rect">
            <a:avLst/>
          </a:prstGeom>
          <a:gradFill rotWithShape="1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 algn="in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lIns="36576" tIns="36576" rIns="36576" bIns="36576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secvenţială</a:t>
            </a:r>
            <a:endParaRPr lang="ro-RO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 noChangeShapeType="1"/>
          </p:cNvSpPr>
          <p:nvPr/>
        </p:nvSpPr>
        <p:spPr bwMode="auto">
          <a:xfrm>
            <a:off x="381000" y="838200"/>
            <a:ext cx="8305800" cy="2133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algn="in">
            <a:solidFill>
              <a:srgbClr val="000099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lIns="36576" tIns="36576" rIns="36576" bIns="36576"/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următoarele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obiective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turistice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Coasta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Azur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British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Musseum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Riviera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Italiana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Castelul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Bran,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Marele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Chinezesc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Taj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Mahal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 India, Stonehenge,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Colosseum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Valea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Loarei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Schonbrunn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Viena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din Milano,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Fenice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din Venetia,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Meteora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Grecia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Disneyland,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Sagrada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din Barcelona,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fiordurile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candinave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gheizerele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parcul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Yellowstone,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Defileul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Dunarii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Castelul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Bran, Rio de Janeiro.</a:t>
            </a:r>
          </a:p>
          <a:p>
            <a:pPr algn="just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Aceste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obiective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turistice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diferitelor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resurse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turistice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antropice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Grupaţi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următoarele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categorii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resurse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turistice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16085788"/>
              </p:ext>
            </p:extLst>
          </p:nvPr>
        </p:nvGraphicFramePr>
        <p:xfrm>
          <a:off x="1066800" y="3200400"/>
          <a:ext cx="49530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904546572"/>
              </p:ext>
            </p:extLst>
          </p:nvPr>
        </p:nvGraphicFramePr>
        <p:xfrm>
          <a:off x="1066800" y="4876800"/>
          <a:ext cx="4953000" cy="195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BIBLIOGRAFIE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D., Centre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regiuni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turistice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2010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Cocean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P., Vlăsceanu Gh., Geografia generală a turismului. Bucureşti, 2002.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Cocean P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Geografia turismului. Bucureşti, 2004.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Dinu M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Geografia turismului. Bucureşti, 2005.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Glăvan. Geografia turismului. Bucureşti, 2005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Stoica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M.,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Miracolele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Lumii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Bucureşti, 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colectia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revistei Terra Magazin</a:t>
            </a: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*** National Geographic (2009-2019)</a:t>
            </a:r>
          </a:p>
          <a:p>
            <a:pPr lvl="0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***www.Wikipedia.org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3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 noChangeShapeType="1"/>
          </p:cNvSpPr>
          <p:nvPr/>
        </p:nvSpPr>
        <p:spPr bwMode="auto">
          <a:xfrm>
            <a:off x="2286000" y="188130"/>
            <a:ext cx="4419600" cy="497670"/>
          </a:xfrm>
          <a:prstGeom prst="rect">
            <a:avLst/>
          </a:prstGeom>
          <a:gradFill rotWithShape="1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 algn="in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lIns="36576" tIns="36576" rIns="36576" bIns="36576" anchor="t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Funcţiile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turismului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 smtClean="0"/>
          </a:p>
          <a:p>
            <a:pPr algn="ctr"/>
            <a:endParaRPr lang="en-US" sz="2000" b="1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037140569"/>
              </p:ext>
            </p:extLst>
          </p:nvPr>
        </p:nvGraphicFramePr>
        <p:xfrm>
          <a:off x="228600" y="1524000"/>
          <a:ext cx="8763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2524125" cy="1819275"/>
          </a:xfrm>
          <a:prstGeom prst="rect">
            <a:avLst/>
          </a:prstGeom>
        </p:spPr>
      </p:pic>
      <p:pic>
        <p:nvPicPr>
          <p:cNvPr id="6" name="Picture 5" descr="Turismul medical - echilibrul dintre tratament si vindecare ...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200" y="837247"/>
            <a:ext cx="2316480" cy="1973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 noChangeShapeType="1"/>
          </p:cNvSpPr>
          <p:nvPr/>
        </p:nvSpPr>
        <p:spPr bwMode="auto">
          <a:xfrm>
            <a:off x="2590800" y="76200"/>
            <a:ext cx="3581400" cy="690540"/>
          </a:xfrm>
          <a:prstGeom prst="rect">
            <a:avLst/>
          </a:prstGeom>
          <a:gradFill rotWithShape="1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 algn="in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lIns="36576" tIns="36576" rIns="36576" bIns="36576" anchor="ctr"/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Potenţialul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turistic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natural</a:t>
            </a:r>
            <a:endParaRPr lang="ro-RO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78756837"/>
              </p:ext>
            </p:extLst>
          </p:nvPr>
        </p:nvGraphicFramePr>
        <p:xfrm>
          <a:off x="1219200" y="1066800"/>
          <a:ext cx="6781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548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737903"/>
              </p:ext>
            </p:extLst>
          </p:nvPr>
        </p:nvGraphicFramePr>
        <p:xfrm>
          <a:off x="22274" y="1219201"/>
          <a:ext cx="8839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7"/>
          <p:cNvSpPr>
            <a:spLocks noChangeArrowheads="1" noChangeShapeType="1"/>
          </p:cNvSpPr>
          <p:nvPr/>
        </p:nvSpPr>
        <p:spPr bwMode="auto">
          <a:xfrm>
            <a:off x="2057400" y="228600"/>
            <a:ext cx="4648200" cy="690540"/>
          </a:xfrm>
          <a:prstGeom prst="rect">
            <a:avLst/>
          </a:prstGeom>
          <a:gradFill rotWithShape="1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 algn="in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lIns="36576" tIns="36576" rIns="36576" bIns="36576"/>
          <a:lstStyle/>
          <a:p>
            <a:pPr algn="ctr"/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ţ</a:t>
            </a:r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ialul turistic antropic/ </a:t>
            </a:r>
            <a:r>
              <a:rPr lang="ro-RO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potenţialul </a:t>
            </a:r>
            <a:r>
              <a:rPr lang="ro-RO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oferit de valorile culturale</a:t>
            </a:r>
            <a:endParaRPr lang="ro-RO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5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787584717"/>
              </p:ext>
            </p:extLst>
          </p:nvPr>
        </p:nvGraphicFramePr>
        <p:xfrm>
          <a:off x="179305" y="1676400"/>
          <a:ext cx="5154695" cy="3645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5340549" y="2431431"/>
            <a:ext cx="374636" cy="290224"/>
            <a:chOff x="3217532" y="846266"/>
            <a:chExt cx="374636" cy="290224"/>
          </a:xfrm>
        </p:grpSpPr>
        <p:sp>
          <p:nvSpPr>
            <p:cNvPr id="22" name="Right Arrow 21"/>
            <p:cNvSpPr/>
            <p:nvPr/>
          </p:nvSpPr>
          <p:spPr>
            <a:xfrm>
              <a:off x="3217532" y="846266"/>
              <a:ext cx="374636" cy="29022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ight Arrow 4"/>
            <p:cNvSpPr/>
            <p:nvPr/>
          </p:nvSpPr>
          <p:spPr>
            <a:xfrm>
              <a:off x="3217532" y="904311"/>
              <a:ext cx="287569" cy="1741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823430" y="2335384"/>
            <a:ext cx="1165696" cy="643363"/>
            <a:chOff x="3747678" y="776924"/>
            <a:chExt cx="1165696" cy="643363"/>
          </a:xfrm>
        </p:grpSpPr>
        <p:sp>
          <p:nvSpPr>
            <p:cNvPr id="28" name="Rounded Rectangle 27"/>
            <p:cNvSpPr/>
            <p:nvPr/>
          </p:nvSpPr>
          <p:spPr>
            <a:xfrm>
              <a:off x="3747678" y="776924"/>
              <a:ext cx="1165696" cy="64336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/>
            <p:nvPr/>
          </p:nvSpPr>
          <p:spPr>
            <a:xfrm>
              <a:off x="3747678" y="776924"/>
              <a:ext cx="1165696" cy="4289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8232" tIns="78232" rIns="78232" bIns="41910" numCol="1" spcCol="1270" anchor="t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 err="1" smtClean="0"/>
                <a:t>Dupa</a:t>
              </a:r>
              <a:r>
                <a:rPr lang="en-US" sz="1100" kern="1200" dirty="0" smtClean="0"/>
                <a:t> forma de </a:t>
              </a:r>
              <a:r>
                <a:rPr lang="en-US" sz="1100" kern="1200" dirty="0" err="1" smtClean="0"/>
                <a:t>practicare</a:t>
              </a:r>
              <a:endParaRPr lang="en-US" sz="1100" kern="12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147221" y="2471091"/>
            <a:ext cx="374636" cy="290224"/>
            <a:chOff x="3217532" y="846266"/>
            <a:chExt cx="374636" cy="290224"/>
          </a:xfrm>
        </p:grpSpPr>
        <p:sp>
          <p:nvSpPr>
            <p:cNvPr id="31" name="Right Arrow 30"/>
            <p:cNvSpPr/>
            <p:nvPr/>
          </p:nvSpPr>
          <p:spPr>
            <a:xfrm>
              <a:off x="3217532" y="846266"/>
              <a:ext cx="374636" cy="29022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ight Arrow 4"/>
            <p:cNvSpPr/>
            <p:nvPr/>
          </p:nvSpPr>
          <p:spPr>
            <a:xfrm>
              <a:off x="3217532" y="904311"/>
              <a:ext cx="287569" cy="1741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900" kern="1200"/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7679952" y="2335384"/>
            <a:ext cx="1165696" cy="64336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n-US" sz="1100" dirty="0" err="1" smtClean="0"/>
              <a:t>Dupa</a:t>
            </a:r>
            <a:r>
              <a:rPr lang="en-US" sz="1100" dirty="0" smtClean="0"/>
              <a:t> </a:t>
            </a:r>
            <a:r>
              <a:rPr lang="en-US" sz="1100" dirty="0" err="1" smtClean="0"/>
              <a:t>scopul</a:t>
            </a:r>
            <a:r>
              <a:rPr lang="en-US" sz="1100" dirty="0" smtClean="0"/>
              <a:t> </a:t>
            </a:r>
            <a:r>
              <a:rPr lang="en-US" sz="1100" dirty="0" err="1" smtClean="0"/>
              <a:t>urmarit</a:t>
            </a:r>
            <a:endParaRPr lang="en-US" sz="1100" dirty="0"/>
          </a:p>
        </p:txBody>
      </p:sp>
      <p:sp>
        <p:nvSpPr>
          <p:cNvPr id="41" name="Rounded Rectangle 40"/>
          <p:cNvSpPr/>
          <p:nvPr/>
        </p:nvSpPr>
        <p:spPr>
          <a:xfrm>
            <a:off x="6081335" y="2809961"/>
            <a:ext cx="1165696" cy="1663199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Rounded Rectangle 42"/>
          <p:cNvSpPr/>
          <p:nvPr/>
        </p:nvSpPr>
        <p:spPr>
          <a:xfrm>
            <a:off x="7838047" y="2761315"/>
            <a:ext cx="1165696" cy="2152891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TextBox 43"/>
          <p:cNvSpPr txBox="1"/>
          <p:nvPr/>
        </p:nvSpPr>
        <p:spPr>
          <a:xfrm>
            <a:off x="6168402" y="2978747"/>
            <a:ext cx="12232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turism</a:t>
            </a:r>
            <a:r>
              <a:rPr lang="en-US" sz="1200" dirty="0"/>
              <a:t> de </a:t>
            </a:r>
            <a:r>
              <a:rPr lang="en-US" sz="1200" dirty="0" err="1"/>
              <a:t>tranzit</a:t>
            </a: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turism</a:t>
            </a:r>
            <a:r>
              <a:rPr lang="en-US" sz="1200" dirty="0"/>
              <a:t> de </a:t>
            </a:r>
            <a:r>
              <a:rPr lang="en-US" sz="1200" dirty="0" err="1"/>
              <a:t>sejur</a:t>
            </a: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turism</a:t>
            </a:r>
            <a:r>
              <a:rPr lang="en-US" sz="1200" dirty="0"/>
              <a:t> complex</a:t>
            </a:r>
          </a:p>
          <a:p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7838047" y="2761315"/>
            <a:ext cx="1222396" cy="236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50" dirty="0" smtClean="0"/>
              <a:t>- </a:t>
            </a:r>
            <a:r>
              <a:rPr lang="en-US" sz="1050" dirty="0" err="1" smtClean="0"/>
              <a:t>turism</a:t>
            </a:r>
            <a:r>
              <a:rPr lang="en-US" sz="1050" dirty="0" smtClean="0"/>
              <a:t> </a:t>
            </a:r>
            <a:r>
              <a:rPr lang="en-US" sz="1050" dirty="0" err="1"/>
              <a:t>montan</a:t>
            </a:r>
            <a:endParaRPr lang="en-US" sz="1050" dirty="0"/>
          </a:p>
          <a:p>
            <a:pPr lvl="0"/>
            <a:r>
              <a:rPr lang="en-US" sz="1050" dirty="0" smtClean="0"/>
              <a:t>- </a:t>
            </a:r>
            <a:r>
              <a:rPr lang="en-US" sz="1050" dirty="0" err="1" smtClean="0"/>
              <a:t>turism</a:t>
            </a:r>
            <a:r>
              <a:rPr lang="en-US" sz="1050" dirty="0" smtClean="0"/>
              <a:t> </a:t>
            </a:r>
            <a:r>
              <a:rPr lang="en-US" sz="1050" dirty="0"/>
              <a:t>de </a:t>
            </a:r>
            <a:r>
              <a:rPr lang="en-US" sz="1050" dirty="0" err="1"/>
              <a:t>vânătoare</a:t>
            </a:r>
            <a:r>
              <a:rPr lang="en-US" sz="1050" dirty="0"/>
              <a:t> </a:t>
            </a:r>
            <a:r>
              <a:rPr lang="en-US" sz="1050" dirty="0" err="1"/>
              <a:t>şi</a:t>
            </a:r>
            <a:r>
              <a:rPr lang="en-US" sz="1050" dirty="0"/>
              <a:t> </a:t>
            </a:r>
            <a:r>
              <a:rPr lang="en-US" sz="1050" dirty="0" err="1"/>
              <a:t>pescuit</a:t>
            </a:r>
            <a:r>
              <a:rPr lang="en-US" sz="1050" dirty="0"/>
              <a:t> (safari)</a:t>
            </a:r>
          </a:p>
          <a:p>
            <a:pPr lvl="0"/>
            <a:r>
              <a:rPr lang="en-US" sz="1050" dirty="0" smtClean="0"/>
              <a:t>- </a:t>
            </a:r>
            <a:r>
              <a:rPr lang="en-US" sz="1050" dirty="0" err="1" smtClean="0"/>
              <a:t>turism</a:t>
            </a:r>
            <a:r>
              <a:rPr lang="en-US" sz="1050" dirty="0" smtClean="0"/>
              <a:t> </a:t>
            </a:r>
            <a:r>
              <a:rPr lang="en-US" sz="1050" dirty="0"/>
              <a:t>hibernal </a:t>
            </a:r>
            <a:r>
              <a:rPr lang="en-US" sz="1050" dirty="0" err="1"/>
              <a:t>sau</a:t>
            </a:r>
            <a:r>
              <a:rPr lang="en-US" sz="1050" dirty="0"/>
              <a:t> al </a:t>
            </a:r>
            <a:r>
              <a:rPr lang="en-US" sz="1050" dirty="0" err="1"/>
              <a:t>sporturilor</a:t>
            </a:r>
            <a:r>
              <a:rPr lang="en-US" sz="1050" dirty="0"/>
              <a:t> de </a:t>
            </a:r>
            <a:r>
              <a:rPr lang="en-US" sz="1050" dirty="0" err="1"/>
              <a:t>iarnă</a:t>
            </a:r>
            <a:endParaRPr lang="en-US" sz="1050" dirty="0"/>
          </a:p>
          <a:p>
            <a:pPr lvl="0"/>
            <a:r>
              <a:rPr lang="en-US" sz="1050" dirty="0" smtClean="0"/>
              <a:t>- </a:t>
            </a:r>
            <a:r>
              <a:rPr lang="en-US" sz="1050" dirty="0" err="1" smtClean="0"/>
              <a:t>turism</a:t>
            </a:r>
            <a:r>
              <a:rPr lang="en-US" sz="1050" dirty="0" smtClean="0"/>
              <a:t> </a:t>
            </a:r>
            <a:r>
              <a:rPr lang="en-US" sz="1050" dirty="0" err="1"/>
              <a:t>estival</a:t>
            </a:r>
            <a:r>
              <a:rPr lang="en-US" sz="1050" dirty="0"/>
              <a:t> </a:t>
            </a:r>
            <a:r>
              <a:rPr lang="en-US" sz="1050" dirty="0" err="1"/>
              <a:t>sau</a:t>
            </a:r>
            <a:r>
              <a:rPr lang="en-US" sz="1050" dirty="0"/>
              <a:t> </a:t>
            </a:r>
            <a:r>
              <a:rPr lang="en-US" sz="1050" dirty="0" err="1"/>
              <a:t>litoral</a:t>
            </a:r>
            <a:endParaRPr lang="en-US" sz="1050" dirty="0"/>
          </a:p>
          <a:p>
            <a:pPr lvl="0"/>
            <a:r>
              <a:rPr lang="en-US" sz="1050" dirty="0" smtClean="0"/>
              <a:t>- </a:t>
            </a:r>
            <a:r>
              <a:rPr lang="en-US" sz="1050" dirty="0" err="1" smtClean="0"/>
              <a:t>turism</a:t>
            </a:r>
            <a:r>
              <a:rPr lang="en-US" sz="1050" dirty="0" smtClean="0"/>
              <a:t> </a:t>
            </a:r>
            <a:r>
              <a:rPr lang="en-US" sz="1050" dirty="0" err="1"/>
              <a:t>balneoclimateric</a:t>
            </a:r>
            <a:endParaRPr lang="en-US" sz="1050" dirty="0"/>
          </a:p>
          <a:p>
            <a:pPr lvl="0"/>
            <a:r>
              <a:rPr lang="en-US" sz="1050" dirty="0" smtClean="0"/>
              <a:t>- </a:t>
            </a:r>
            <a:r>
              <a:rPr lang="en-US" sz="1050" dirty="0" err="1" smtClean="0"/>
              <a:t>turism</a:t>
            </a:r>
            <a:r>
              <a:rPr lang="en-US" sz="1050" dirty="0" smtClean="0"/>
              <a:t> </a:t>
            </a:r>
            <a:r>
              <a:rPr lang="en-US" sz="1050" dirty="0"/>
              <a:t>cultural</a:t>
            </a:r>
          </a:p>
          <a:p>
            <a:pPr lvl="0"/>
            <a:r>
              <a:rPr lang="en-US" sz="1050" dirty="0" smtClean="0"/>
              <a:t>- </a:t>
            </a:r>
            <a:r>
              <a:rPr lang="en-US" sz="1050" dirty="0" err="1" smtClean="0"/>
              <a:t>turism</a:t>
            </a:r>
            <a:r>
              <a:rPr lang="en-US" sz="1050" dirty="0" smtClean="0"/>
              <a:t> </a:t>
            </a:r>
            <a:r>
              <a:rPr lang="en-US" sz="1050" dirty="0" err="1"/>
              <a:t>religios</a:t>
            </a:r>
            <a:endParaRPr lang="en-US" sz="1050" dirty="0"/>
          </a:p>
          <a:p>
            <a:endParaRPr lang="en-US" sz="1100" dirty="0"/>
          </a:p>
        </p:txBody>
      </p:sp>
      <p:sp>
        <p:nvSpPr>
          <p:cNvPr id="47" name="Rectangle 7"/>
          <p:cNvSpPr>
            <a:spLocks noChangeArrowheads="1" noChangeShapeType="1"/>
          </p:cNvSpPr>
          <p:nvPr/>
        </p:nvSpPr>
        <p:spPr bwMode="auto">
          <a:xfrm>
            <a:off x="2209800" y="813197"/>
            <a:ext cx="4648200" cy="690540"/>
          </a:xfrm>
          <a:prstGeom prst="rect">
            <a:avLst/>
          </a:prstGeom>
          <a:gradFill rotWithShape="1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 algn="in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lIns="36576" tIns="36576" rIns="36576" bIns="36576" anchor="ctr"/>
          <a:lstStyle/>
          <a:p>
            <a:pPr algn="ctr"/>
            <a:r>
              <a:rPr lang="en-US" sz="2000" b="1" dirty="0" err="1" smtClean="0"/>
              <a:t>Clasificare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Forme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turism</a:t>
            </a:r>
            <a:endParaRPr lang="ro-RO" sz="2000" b="1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946965"/>
            <a:ext cx="2477657" cy="1486594"/>
          </a:xfrm>
          <a:prstGeom prst="rect">
            <a:avLst/>
          </a:prstGeom>
        </p:spPr>
      </p:pic>
      <p:pic>
        <p:nvPicPr>
          <p:cNvPr id="7170" name="Picture 2" descr="Meseria de ghid turistic - o provocare plina de surpriz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752" y="4946965"/>
            <a:ext cx="2747945" cy="148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AutoShape 6" descr="Complex Turistic Strand Termal Perla Vlahitei Vlahita - Cazare Vlahi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4" name="Picture 53" descr="Complex Turistic Strand Termal Perla Vlahitei Vlahita - Cazare Vlahita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600" y="4959875"/>
            <a:ext cx="2430600" cy="1473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461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 noChangeShapeType="1"/>
          </p:cNvSpPr>
          <p:nvPr/>
        </p:nvSpPr>
        <p:spPr bwMode="auto">
          <a:xfrm>
            <a:off x="2971800" y="304800"/>
            <a:ext cx="3581400" cy="690540"/>
          </a:xfrm>
          <a:prstGeom prst="rect">
            <a:avLst/>
          </a:prstGeom>
          <a:gradFill rotWithShape="1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 algn="in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lIns="36576" tIns="36576" rIns="36576" bIns="36576"/>
          <a:lstStyle/>
          <a:p>
            <a:pPr algn="ctr"/>
            <a:r>
              <a:rPr lang="en-US" sz="2000" b="1" dirty="0" err="1"/>
              <a:t>Organizaţii</a:t>
            </a:r>
            <a:r>
              <a:rPr lang="en-US" sz="2000" b="1" dirty="0"/>
              <a:t> </a:t>
            </a:r>
            <a:r>
              <a:rPr lang="en-US" sz="2000" b="1" dirty="0" err="1" smtClean="0"/>
              <a:t>internaţionale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regionale</a:t>
            </a:r>
            <a:endParaRPr lang="en-US" sz="2000" b="1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38714054"/>
              </p:ext>
            </p:extLst>
          </p:nvPr>
        </p:nvGraphicFramePr>
        <p:xfrm>
          <a:off x="533400" y="1066800"/>
          <a:ext cx="8229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577"/>
            <a:ext cx="1533525" cy="1533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2601" y="2133600"/>
            <a:ext cx="2972798" cy="2569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533400" y="2826097"/>
            <a:ext cx="2895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Personale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vacanţă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recreere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vizitarea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prietenilor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educaţie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trainiguri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sănătate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îngrijiri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medicale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religie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pelerinje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shopping, 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tranzit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alte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motive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intrinseci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1"/>
            <a:ext cx="6248400" cy="1371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1748879"/>
            <a:ext cx="4953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n-US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FORME DE TURISM </a:t>
            </a:r>
            <a:endParaRPr lang="en-US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funcţie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motivele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căl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toriei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(conform OMT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2897088"/>
            <a:ext cx="4724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Profesionale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afaceri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congrese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conferinţe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târguri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expoziţii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concerte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show-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uri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piese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participarea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misiuni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guvernamentale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diplomatice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militare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participarea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programe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cercetare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ştiinţifice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academic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lucrul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ghid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turism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conducător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mijloace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transport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participarea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evenimente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sportive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profesionale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participarea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cursuri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pregătire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traininguri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alte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motive</a:t>
            </a:r>
            <a:endParaRPr lang="ro-RO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85800" y="4941332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endParaRPr kumimoji="0" lang="ro-RO" sz="2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7"/>
          <p:cNvSpPr>
            <a:spLocks noChangeArrowheads="1" noChangeShapeType="1"/>
          </p:cNvSpPr>
          <p:nvPr/>
        </p:nvSpPr>
        <p:spPr bwMode="auto">
          <a:xfrm>
            <a:off x="533400" y="315414"/>
            <a:ext cx="3581400" cy="690540"/>
          </a:xfrm>
          <a:prstGeom prst="rect">
            <a:avLst/>
          </a:prstGeom>
          <a:gradFill rotWithShape="1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 algn="in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lIns="36576" tIns="36576" rIns="36576" bIns="36576" anchor="ctr"/>
          <a:lstStyle/>
          <a:p>
            <a:pPr algn="ctr"/>
            <a:r>
              <a:rPr lang="en-US" sz="2000" b="1" dirty="0" err="1" smtClean="0"/>
              <a:t>Turism</a:t>
            </a:r>
            <a:r>
              <a:rPr lang="en-US" sz="2000" b="1" dirty="0" smtClean="0"/>
              <a:t> cultural</a:t>
            </a:r>
            <a:endParaRPr lang="en-U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4876800" y="1441367"/>
            <a:ext cx="342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en-US" b="1" dirty="0"/>
              <a:t>Lausanne, 29 </a:t>
            </a:r>
            <a:r>
              <a:rPr lang="en-US" b="1" dirty="0" err="1" smtClean="0"/>
              <a:t>noiembrie</a:t>
            </a:r>
            <a:r>
              <a:rPr lang="en-US" b="1" dirty="0" smtClean="0"/>
              <a:t> </a:t>
            </a:r>
            <a:r>
              <a:rPr lang="en-US" b="1" dirty="0"/>
              <a:t>2019</a:t>
            </a:r>
            <a:br>
              <a:rPr lang="en-US" b="1" dirty="0"/>
            </a:br>
            <a:r>
              <a:rPr lang="ro-RO" dirty="0">
                <a:solidFill>
                  <a:srgbClr val="222222"/>
                </a:solidFill>
                <a:latin typeface="inherit"/>
              </a:rPr>
              <a:t>Congresul anual al Federației internaționale de scrimă</a:t>
            </a:r>
            <a:r>
              <a:rPr lang="ro-RO" sz="400" dirty="0"/>
              <a:t> </a:t>
            </a:r>
            <a:endParaRPr lang="ro-RO" sz="1400" dirty="0">
              <a:latin typeface="Arial" panose="020B0604020202020204" pitchFamily="34" charset="0"/>
            </a:endParaRPr>
          </a:p>
        </p:txBody>
      </p:sp>
      <p:pic>
        <p:nvPicPr>
          <p:cNvPr id="1026" name="Picture 2" descr="https://s1.bizwiz.ro/?mmid=bcb30e7b56700dc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1" y="3169444"/>
            <a:ext cx="4033838" cy="301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usanne, 29 november 2019 International... - FIE - International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69444"/>
            <a:ext cx="4114800" cy="301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7"/>
          <p:cNvSpPr>
            <a:spLocks noChangeArrowheads="1" noChangeShapeType="1"/>
          </p:cNvSpPr>
          <p:nvPr/>
        </p:nvSpPr>
        <p:spPr bwMode="auto">
          <a:xfrm>
            <a:off x="4876800" y="315414"/>
            <a:ext cx="3581400" cy="690540"/>
          </a:xfrm>
          <a:prstGeom prst="rect">
            <a:avLst/>
          </a:prstGeom>
          <a:gradFill rotWithShape="1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 algn="in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lIns="36576" tIns="36576" rIns="36576" bIns="36576" anchor="ctr"/>
          <a:lstStyle/>
          <a:p>
            <a:pPr algn="ctr"/>
            <a:r>
              <a:rPr lang="en-US" sz="2000" b="1" dirty="0" err="1" smtClean="0"/>
              <a:t>Turism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congrese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428625" y="1669106"/>
            <a:ext cx="3762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343434"/>
                </a:solidFill>
                <a:latin typeface="Arial" panose="020B0604020202020204" pitchFamily="34" charset="0"/>
              </a:rPr>
              <a:t>10 de </a:t>
            </a:r>
            <a:r>
              <a:rPr lang="en-US" b="1" dirty="0" err="1">
                <a:solidFill>
                  <a:srgbClr val="343434"/>
                </a:solidFill>
                <a:latin typeface="Arial" panose="020B0604020202020204" pitchFamily="34" charset="0"/>
              </a:rPr>
              <a:t>milioane</a:t>
            </a:r>
            <a:r>
              <a:rPr lang="en-US" b="1" dirty="0">
                <a:solidFill>
                  <a:srgbClr val="343434"/>
                </a:solidFill>
                <a:latin typeface="Arial" panose="020B0604020202020204" pitchFamily="34" charset="0"/>
              </a:rPr>
              <a:t> de </a:t>
            </a:r>
            <a:r>
              <a:rPr lang="en-US" b="1" dirty="0" err="1">
                <a:solidFill>
                  <a:srgbClr val="343434"/>
                </a:solidFill>
                <a:latin typeface="Arial" panose="020B0604020202020204" pitchFamily="34" charset="0"/>
              </a:rPr>
              <a:t>turişti</a:t>
            </a:r>
            <a:r>
              <a:rPr lang="en-US" b="1" dirty="0">
                <a:solidFill>
                  <a:srgbClr val="343434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b="1" dirty="0" err="1" smtClean="0">
                <a:solidFill>
                  <a:srgbClr val="343434"/>
                </a:solidFill>
                <a:latin typeface="Arial" panose="020B0604020202020204" pitchFamily="34" charset="0"/>
              </a:rPr>
              <a:t>n</a:t>
            </a:r>
            <a:r>
              <a:rPr lang="en-US" b="1" dirty="0" smtClean="0">
                <a:solidFill>
                  <a:srgbClr val="343434"/>
                </a:solidFill>
                <a:latin typeface="Arial" panose="020B0604020202020204" pitchFamily="34" charset="0"/>
              </a:rPr>
              <a:t> 2018</a:t>
            </a:r>
          </a:p>
          <a:p>
            <a:pPr algn="ctr"/>
            <a:r>
              <a:rPr lang="en-US" b="1" dirty="0" err="1" smtClean="0">
                <a:solidFill>
                  <a:srgbClr val="343434"/>
                </a:solidFill>
                <a:latin typeface="Arial" panose="020B0604020202020204" pitchFamily="34" charset="0"/>
              </a:rPr>
              <a:t>Muzeul</a:t>
            </a:r>
            <a:r>
              <a:rPr lang="en-US" b="1" dirty="0" smtClean="0">
                <a:solidFill>
                  <a:srgbClr val="343434"/>
                </a:solidFill>
                <a:latin typeface="Arial" panose="020B0604020202020204" pitchFamily="34" charset="0"/>
              </a:rPr>
              <a:t> LUVRU, Paris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85800" y="4941332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endParaRPr kumimoji="0" lang="ro-RO" sz="2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7"/>
          <p:cNvSpPr>
            <a:spLocks noChangeArrowheads="1" noChangeShapeType="1"/>
          </p:cNvSpPr>
          <p:nvPr/>
        </p:nvSpPr>
        <p:spPr bwMode="auto">
          <a:xfrm>
            <a:off x="533400" y="315414"/>
            <a:ext cx="3581400" cy="690540"/>
          </a:xfrm>
          <a:prstGeom prst="rect">
            <a:avLst/>
          </a:prstGeom>
          <a:gradFill rotWithShape="1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 algn="in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lIns="36576" tIns="36576" rIns="36576" bIns="36576"/>
          <a:lstStyle/>
          <a:p>
            <a:pPr algn="ctr"/>
            <a:r>
              <a:rPr lang="en-US" sz="2000" b="1" dirty="0" err="1" smtClean="0"/>
              <a:t>Turism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evenimente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carnavaluri</a:t>
            </a:r>
            <a:endParaRPr lang="en-US" sz="2000" b="1" dirty="0"/>
          </a:p>
        </p:txBody>
      </p:sp>
      <p:sp>
        <p:nvSpPr>
          <p:cNvPr id="12" name="Rectangle 7"/>
          <p:cNvSpPr>
            <a:spLocks noChangeArrowheads="1" noChangeShapeType="1"/>
          </p:cNvSpPr>
          <p:nvPr/>
        </p:nvSpPr>
        <p:spPr bwMode="auto">
          <a:xfrm>
            <a:off x="4800600" y="315414"/>
            <a:ext cx="3581400" cy="690540"/>
          </a:xfrm>
          <a:prstGeom prst="rect">
            <a:avLst/>
          </a:prstGeom>
          <a:gradFill rotWithShape="1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 algn="in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lIns="36576" tIns="36576" rIns="36576" bIns="36576"/>
          <a:lstStyle/>
          <a:p>
            <a:pPr algn="ctr"/>
            <a:r>
              <a:rPr lang="en-US" sz="2000" b="1" dirty="0" err="1" smtClean="0"/>
              <a:t>Turism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patrimoniu</a:t>
            </a:r>
            <a:r>
              <a:rPr lang="en-US" sz="2000" b="1" dirty="0" smtClean="0"/>
              <a:t>/</a:t>
            </a:r>
          </a:p>
          <a:p>
            <a:pPr algn="ctr"/>
            <a:r>
              <a:rPr lang="en-US" sz="2000" b="1" dirty="0" smtClean="0"/>
              <a:t>Heritage Tourism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428625" y="1669106"/>
            <a:ext cx="37623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Veneţia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februarie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Închis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datorită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pandemiei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coronavirus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arnavalul de la Veneția, anulat din cauza coronavirusului! Încep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352800"/>
            <a:ext cx="3882452" cy="258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eece: Conference on Cultural Sustainable Tourism - Future fo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875" y="3352799"/>
            <a:ext cx="3882453" cy="258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52320" y="1994711"/>
            <a:ext cx="2694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Parthenon,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Atena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Grecia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2130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0011_slide">
  <a:themeElements>
    <a:clrScheme name="Office Theme 2">
      <a:dk1>
        <a:srgbClr val="000000"/>
      </a:dk1>
      <a:lt1>
        <a:srgbClr val="99CC99"/>
      </a:lt1>
      <a:dk2>
        <a:srgbClr val="000000"/>
      </a:dk2>
      <a:lt2>
        <a:srgbClr val="CCCCCC"/>
      </a:lt2>
      <a:accent1>
        <a:srgbClr val="5F7322"/>
      </a:accent1>
      <a:accent2>
        <a:srgbClr val="005673"/>
      </a:accent2>
      <a:accent3>
        <a:srgbClr val="CAE2CA"/>
      </a:accent3>
      <a:accent4>
        <a:srgbClr val="000000"/>
      </a:accent4>
      <a:accent5>
        <a:srgbClr val="B6BCAB"/>
      </a:accent5>
      <a:accent6>
        <a:srgbClr val="004D68"/>
      </a:accent6>
      <a:hlink>
        <a:srgbClr val="1F4C1F"/>
      </a:hlink>
      <a:folHlink>
        <a:srgbClr val="21316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99CC99"/>
        </a:lt1>
        <a:dk2>
          <a:srgbClr val="000000"/>
        </a:dk2>
        <a:lt2>
          <a:srgbClr val="CCCCCC"/>
        </a:lt2>
        <a:accent1>
          <a:srgbClr val="3B943B"/>
        </a:accent1>
        <a:accent2>
          <a:srgbClr val="187A18"/>
        </a:accent2>
        <a:accent3>
          <a:srgbClr val="CAE2CA"/>
        </a:accent3>
        <a:accent4>
          <a:srgbClr val="000000"/>
        </a:accent4>
        <a:accent5>
          <a:srgbClr val="AFC8AF"/>
        </a:accent5>
        <a:accent6>
          <a:srgbClr val="156E15"/>
        </a:accent6>
        <a:hlink>
          <a:srgbClr val="276127"/>
        </a:hlink>
        <a:folHlink>
          <a:srgbClr val="2152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99CC99"/>
        </a:lt1>
        <a:dk2>
          <a:srgbClr val="000000"/>
        </a:dk2>
        <a:lt2>
          <a:srgbClr val="CCCCCC"/>
        </a:lt2>
        <a:accent1>
          <a:srgbClr val="5F7322"/>
        </a:accent1>
        <a:accent2>
          <a:srgbClr val="005673"/>
        </a:accent2>
        <a:accent3>
          <a:srgbClr val="CAE2CA"/>
        </a:accent3>
        <a:accent4>
          <a:srgbClr val="000000"/>
        </a:accent4>
        <a:accent5>
          <a:srgbClr val="B6BCAB"/>
        </a:accent5>
        <a:accent6>
          <a:srgbClr val="004D68"/>
        </a:accent6>
        <a:hlink>
          <a:srgbClr val="1F4C1F"/>
        </a:hlink>
        <a:folHlink>
          <a:srgbClr val="2131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99CC99"/>
        </a:lt1>
        <a:dk2>
          <a:srgbClr val="000000"/>
        </a:dk2>
        <a:lt2>
          <a:srgbClr val="CCCCCC"/>
        </a:lt2>
        <a:accent1>
          <a:srgbClr val="804E2D"/>
        </a:accent1>
        <a:accent2>
          <a:srgbClr val="135E13"/>
        </a:accent2>
        <a:accent3>
          <a:srgbClr val="CAE2CA"/>
        </a:accent3>
        <a:accent4>
          <a:srgbClr val="000000"/>
        </a:accent4>
        <a:accent5>
          <a:srgbClr val="C0B2AD"/>
        </a:accent5>
        <a:accent6>
          <a:srgbClr val="105410"/>
        </a:accent6>
        <a:hlink>
          <a:srgbClr val="732251"/>
        </a:hlink>
        <a:folHlink>
          <a:srgbClr val="4522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99CC99"/>
        </a:lt1>
        <a:dk2>
          <a:srgbClr val="000000"/>
        </a:dk2>
        <a:lt2>
          <a:srgbClr val="CCCCCC"/>
        </a:lt2>
        <a:accent1>
          <a:srgbClr val="806600"/>
        </a:accent1>
        <a:accent2>
          <a:srgbClr val="873636"/>
        </a:accent2>
        <a:accent3>
          <a:srgbClr val="CAE2CA"/>
        </a:accent3>
        <a:accent4>
          <a:srgbClr val="000000"/>
        </a:accent4>
        <a:accent5>
          <a:srgbClr val="C0B8AA"/>
        </a:accent5>
        <a:accent6>
          <a:srgbClr val="7A3030"/>
        </a:accent6>
        <a:hlink>
          <a:srgbClr val="3B3078"/>
        </a:hlink>
        <a:folHlink>
          <a:srgbClr val="1E4A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B943B"/>
        </a:accent1>
        <a:accent2>
          <a:srgbClr val="187A18"/>
        </a:accent2>
        <a:accent3>
          <a:srgbClr val="FFFFFF"/>
        </a:accent3>
        <a:accent4>
          <a:srgbClr val="000000"/>
        </a:accent4>
        <a:accent5>
          <a:srgbClr val="AFC8AF"/>
        </a:accent5>
        <a:accent6>
          <a:srgbClr val="156E15"/>
        </a:accent6>
        <a:hlink>
          <a:srgbClr val="276127"/>
        </a:hlink>
        <a:folHlink>
          <a:srgbClr val="2152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F7322"/>
        </a:accent1>
        <a:accent2>
          <a:srgbClr val="005673"/>
        </a:accent2>
        <a:accent3>
          <a:srgbClr val="FFFFFF"/>
        </a:accent3>
        <a:accent4>
          <a:srgbClr val="000000"/>
        </a:accent4>
        <a:accent5>
          <a:srgbClr val="B6BCAB"/>
        </a:accent5>
        <a:accent6>
          <a:srgbClr val="004D68"/>
        </a:accent6>
        <a:hlink>
          <a:srgbClr val="1F4C1F"/>
        </a:hlink>
        <a:folHlink>
          <a:srgbClr val="2131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4E2D"/>
        </a:accent1>
        <a:accent2>
          <a:srgbClr val="135E13"/>
        </a:accent2>
        <a:accent3>
          <a:srgbClr val="FFFFFF"/>
        </a:accent3>
        <a:accent4>
          <a:srgbClr val="000000"/>
        </a:accent4>
        <a:accent5>
          <a:srgbClr val="C0B2AD"/>
        </a:accent5>
        <a:accent6>
          <a:srgbClr val="105410"/>
        </a:accent6>
        <a:hlink>
          <a:srgbClr val="732251"/>
        </a:hlink>
        <a:folHlink>
          <a:srgbClr val="4522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6600"/>
        </a:accent1>
        <a:accent2>
          <a:srgbClr val="873636"/>
        </a:accent2>
        <a:accent3>
          <a:srgbClr val="FFFFFF"/>
        </a:accent3>
        <a:accent4>
          <a:srgbClr val="000000"/>
        </a:accent4>
        <a:accent5>
          <a:srgbClr val="C0B8AA"/>
        </a:accent5>
        <a:accent6>
          <a:srgbClr val="7A3030"/>
        </a:accent6>
        <a:hlink>
          <a:srgbClr val="3B3078"/>
        </a:hlink>
        <a:folHlink>
          <a:srgbClr val="1E4A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99CC99"/>
      </a:lt1>
      <a:dk2>
        <a:srgbClr val="000000"/>
      </a:dk2>
      <a:lt2>
        <a:srgbClr val="CCCCCC"/>
      </a:lt2>
      <a:accent1>
        <a:srgbClr val="5F7322"/>
      </a:accent1>
      <a:accent2>
        <a:srgbClr val="005673"/>
      </a:accent2>
      <a:accent3>
        <a:srgbClr val="CAE2CA"/>
      </a:accent3>
      <a:accent4>
        <a:srgbClr val="000000"/>
      </a:accent4>
      <a:accent5>
        <a:srgbClr val="B6BCAB"/>
      </a:accent5>
      <a:accent6>
        <a:srgbClr val="004D68"/>
      </a:accent6>
      <a:hlink>
        <a:srgbClr val="1F4C1F"/>
      </a:hlink>
      <a:folHlink>
        <a:srgbClr val="21316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99CC99"/>
        </a:lt1>
        <a:dk2>
          <a:srgbClr val="000000"/>
        </a:dk2>
        <a:lt2>
          <a:srgbClr val="CCCCCC"/>
        </a:lt2>
        <a:accent1>
          <a:srgbClr val="3B943B"/>
        </a:accent1>
        <a:accent2>
          <a:srgbClr val="187A18"/>
        </a:accent2>
        <a:accent3>
          <a:srgbClr val="CAE2CA"/>
        </a:accent3>
        <a:accent4>
          <a:srgbClr val="000000"/>
        </a:accent4>
        <a:accent5>
          <a:srgbClr val="AFC8AF"/>
        </a:accent5>
        <a:accent6>
          <a:srgbClr val="156E15"/>
        </a:accent6>
        <a:hlink>
          <a:srgbClr val="276127"/>
        </a:hlink>
        <a:folHlink>
          <a:srgbClr val="2152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99CC99"/>
        </a:lt1>
        <a:dk2>
          <a:srgbClr val="000000"/>
        </a:dk2>
        <a:lt2>
          <a:srgbClr val="CCCCCC"/>
        </a:lt2>
        <a:accent1>
          <a:srgbClr val="5F7322"/>
        </a:accent1>
        <a:accent2>
          <a:srgbClr val="005673"/>
        </a:accent2>
        <a:accent3>
          <a:srgbClr val="CAE2CA"/>
        </a:accent3>
        <a:accent4>
          <a:srgbClr val="000000"/>
        </a:accent4>
        <a:accent5>
          <a:srgbClr val="B6BCAB"/>
        </a:accent5>
        <a:accent6>
          <a:srgbClr val="004D68"/>
        </a:accent6>
        <a:hlink>
          <a:srgbClr val="1F4C1F"/>
        </a:hlink>
        <a:folHlink>
          <a:srgbClr val="2131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99CC99"/>
        </a:lt1>
        <a:dk2>
          <a:srgbClr val="000000"/>
        </a:dk2>
        <a:lt2>
          <a:srgbClr val="CCCCCC"/>
        </a:lt2>
        <a:accent1>
          <a:srgbClr val="804E2D"/>
        </a:accent1>
        <a:accent2>
          <a:srgbClr val="135E13"/>
        </a:accent2>
        <a:accent3>
          <a:srgbClr val="CAE2CA"/>
        </a:accent3>
        <a:accent4>
          <a:srgbClr val="000000"/>
        </a:accent4>
        <a:accent5>
          <a:srgbClr val="C0B2AD"/>
        </a:accent5>
        <a:accent6>
          <a:srgbClr val="105410"/>
        </a:accent6>
        <a:hlink>
          <a:srgbClr val="732251"/>
        </a:hlink>
        <a:folHlink>
          <a:srgbClr val="4522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99CC99"/>
        </a:lt1>
        <a:dk2>
          <a:srgbClr val="000000"/>
        </a:dk2>
        <a:lt2>
          <a:srgbClr val="CCCCCC"/>
        </a:lt2>
        <a:accent1>
          <a:srgbClr val="806600"/>
        </a:accent1>
        <a:accent2>
          <a:srgbClr val="873636"/>
        </a:accent2>
        <a:accent3>
          <a:srgbClr val="CAE2CA"/>
        </a:accent3>
        <a:accent4>
          <a:srgbClr val="000000"/>
        </a:accent4>
        <a:accent5>
          <a:srgbClr val="C0B8AA"/>
        </a:accent5>
        <a:accent6>
          <a:srgbClr val="7A3030"/>
        </a:accent6>
        <a:hlink>
          <a:srgbClr val="3B3078"/>
        </a:hlink>
        <a:folHlink>
          <a:srgbClr val="1E4A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B943B"/>
        </a:accent1>
        <a:accent2>
          <a:srgbClr val="187A18"/>
        </a:accent2>
        <a:accent3>
          <a:srgbClr val="FFFFFF"/>
        </a:accent3>
        <a:accent4>
          <a:srgbClr val="000000"/>
        </a:accent4>
        <a:accent5>
          <a:srgbClr val="AFC8AF"/>
        </a:accent5>
        <a:accent6>
          <a:srgbClr val="156E15"/>
        </a:accent6>
        <a:hlink>
          <a:srgbClr val="276127"/>
        </a:hlink>
        <a:folHlink>
          <a:srgbClr val="2152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F7322"/>
        </a:accent1>
        <a:accent2>
          <a:srgbClr val="005673"/>
        </a:accent2>
        <a:accent3>
          <a:srgbClr val="FFFFFF"/>
        </a:accent3>
        <a:accent4>
          <a:srgbClr val="000000"/>
        </a:accent4>
        <a:accent5>
          <a:srgbClr val="B6BCAB"/>
        </a:accent5>
        <a:accent6>
          <a:srgbClr val="004D68"/>
        </a:accent6>
        <a:hlink>
          <a:srgbClr val="1F4C1F"/>
        </a:hlink>
        <a:folHlink>
          <a:srgbClr val="2131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4E2D"/>
        </a:accent1>
        <a:accent2>
          <a:srgbClr val="135E13"/>
        </a:accent2>
        <a:accent3>
          <a:srgbClr val="FFFFFF"/>
        </a:accent3>
        <a:accent4>
          <a:srgbClr val="000000"/>
        </a:accent4>
        <a:accent5>
          <a:srgbClr val="C0B2AD"/>
        </a:accent5>
        <a:accent6>
          <a:srgbClr val="105410"/>
        </a:accent6>
        <a:hlink>
          <a:srgbClr val="732251"/>
        </a:hlink>
        <a:folHlink>
          <a:srgbClr val="4522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6600"/>
        </a:accent1>
        <a:accent2>
          <a:srgbClr val="873636"/>
        </a:accent2>
        <a:accent3>
          <a:srgbClr val="FFFFFF"/>
        </a:accent3>
        <a:accent4>
          <a:srgbClr val="000000"/>
        </a:accent4>
        <a:accent5>
          <a:srgbClr val="C0B8AA"/>
        </a:accent5>
        <a:accent6>
          <a:srgbClr val="7A3030"/>
        </a:accent6>
        <a:hlink>
          <a:srgbClr val="3B3078"/>
        </a:hlink>
        <a:folHlink>
          <a:srgbClr val="1E4A1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ind_0011_slide</Template>
  <TotalTime>3750</TotalTime>
  <Words>935</Words>
  <Application>Microsoft Office PowerPoint</Application>
  <PresentationFormat>On-screen Show (4:3)</PresentationFormat>
  <Paragraphs>149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inherit</vt:lpstr>
      <vt:lpstr>Times New Roman</vt:lpstr>
      <vt:lpstr>Wingdings</vt:lpstr>
      <vt:lpstr>ind_0011_slide</vt:lpstr>
      <vt:lpstr>1_Default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Turism rural/Agroturism</vt:lpstr>
      <vt:lpstr>PowerPoint Presentation</vt:lpstr>
      <vt:lpstr>PowerPoint Presentation</vt:lpstr>
      <vt:lpstr>BIBLIOGRAFIE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Monstrete</dc:creator>
  <cp:lastModifiedBy>Microsoft account</cp:lastModifiedBy>
  <cp:revision>772</cp:revision>
  <dcterms:created xsi:type="dcterms:W3CDTF">2014-05-24T03:18:38Z</dcterms:created>
  <dcterms:modified xsi:type="dcterms:W3CDTF">2020-04-29T18:09:01Z</dcterms:modified>
</cp:coreProperties>
</file>