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3D8AAFD-9480-4715-B52B-C3761D1BD625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6DB5E4E-DC4B-4582-BCDC-CD887A380A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</p:spPr>
        <p:txBody>
          <a:bodyPr/>
          <a:lstStyle/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Prevenirea diferitelor afectiuni de sanatate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Ai un copil rebel? Uite de ce ar trebui să te bucuri! | Tikabo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667000"/>
            <a:ext cx="5524500" cy="39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229600" cy="4389120"/>
          </a:xfrm>
        </p:spPr>
        <p:txBody>
          <a:bodyPr>
            <a:normAutofit/>
          </a:bodyPr>
          <a:lstStyle/>
          <a:p>
            <a:r>
              <a:rPr lang="vi-VN" sz="2400" dirty="0"/>
              <a:t>Starea de sănătate este în mare măsură influențată de sistemul nostru imunitar, care reprezintă prima linie de apărare împotriva infecțiilor și bolilor. Pentru a ne menține sănătoși și pentru a preveni bolile, este esențial să avem o imunitate puternică.</a:t>
            </a:r>
            <a:r>
              <a:rPr lang="vi-VN" sz="2400" dirty="0">
                <a:latin typeface="+mj-lt"/>
              </a:rPr>
              <a:t> </a:t>
            </a:r>
            <a:endParaRPr lang="en-US" sz="2400" dirty="0">
              <a:latin typeface="+mj-lt"/>
            </a:endParaRPr>
          </a:p>
        </p:txBody>
      </p:sp>
      <p:pic>
        <p:nvPicPr>
          <p:cNvPr id="6146" name="Picture 2" descr="Blog Bioelemente - Cum procedezi ca să întărești imunitatea copiilor!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200400"/>
            <a:ext cx="3962400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ructe recomanda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4038600"/>
            <a:ext cx="3657600" cy="212407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vi-VN" b="1" dirty="0"/>
              <a:t>Alimentația sănătoasă și imunitatea</a:t>
            </a:r>
            <a:br>
              <a:rPr lang="vi-VN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vi-VN" sz="2400" dirty="0">
                <a:latin typeface="+mj-lt"/>
              </a:rPr>
              <a:t>Una dintre cele mai importante modalități menține</a:t>
            </a:r>
            <a:r>
              <a:rPr lang="en-US" sz="2400" dirty="0">
                <a:latin typeface="+mj-lt"/>
              </a:rPr>
              <a:t>re a</a:t>
            </a:r>
            <a:r>
              <a:rPr lang="vi-VN" sz="2400" dirty="0">
                <a:latin typeface="+mj-lt"/>
              </a:rPr>
              <a:t> sistemul imunitar puternic este prin </a:t>
            </a:r>
            <a:r>
              <a:rPr lang="vi-VN" sz="2400" b="1" dirty="0">
                <a:latin typeface="+mj-lt"/>
              </a:rPr>
              <a:t>alimentația sănătoasă</a:t>
            </a:r>
            <a:r>
              <a:rPr lang="vi-VN" sz="2400" dirty="0">
                <a:latin typeface="+mj-lt"/>
              </a:rPr>
              <a:t>. Consumul de alimente bogate în nutrienți esențiali precum vitaminele C, D și zinc, precum și proteinele, este crucial pentru susținerea funcției imunitare.</a:t>
            </a:r>
            <a:endParaRPr lang="en-US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Fructele și legumele proaspete sunt surse excelente de vitamine și antioxidanți care protejează organismul împotriva infecțiilor. De asemenea, </a:t>
            </a:r>
            <a:r>
              <a:rPr lang="vi-VN" sz="2400" b="1" dirty="0">
                <a:latin typeface="+mj-lt"/>
              </a:rPr>
              <a:t>nu uitați să beți suficientă apă</a:t>
            </a:r>
            <a:r>
              <a:rPr lang="vi-VN" sz="2400" dirty="0">
                <a:latin typeface="+mj-lt"/>
              </a:rPr>
              <a:t> pentru a menține organismul hidratat, deoarece hidratarea adecvată este esențială pentru funcționarea optimă a sistemului imunitar.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vi-VN" sz="2400" dirty="0">
                <a:latin typeface="+mj-lt"/>
              </a:rPr>
              <a:t>Mai mult decât atât, </a:t>
            </a:r>
            <a:r>
              <a:rPr lang="en-US" sz="2400" dirty="0">
                <a:latin typeface="+mj-lt"/>
              </a:rPr>
              <a:t>de </a:t>
            </a:r>
            <a:r>
              <a:rPr lang="vi-VN" sz="2400" dirty="0">
                <a:latin typeface="+mj-lt"/>
              </a:rPr>
              <a:t>evita</a:t>
            </a:r>
            <a:r>
              <a:rPr lang="en-US" sz="2400" dirty="0">
                <a:latin typeface="+mj-lt"/>
              </a:rPr>
              <a:t>t</a:t>
            </a:r>
            <a:r>
              <a:rPr lang="vi-VN" sz="2400" dirty="0">
                <a:latin typeface="+mj-lt"/>
              </a:rPr>
              <a:t> </a:t>
            </a:r>
            <a:r>
              <a:rPr lang="vi-VN" sz="2400" b="1" dirty="0">
                <a:latin typeface="+mj-lt"/>
              </a:rPr>
              <a:t>consumul excesiv de zahăr și alimente procesate</a:t>
            </a:r>
            <a:r>
              <a:rPr lang="vi-VN" sz="2400" dirty="0">
                <a:latin typeface="+mj-lt"/>
              </a:rPr>
              <a:t>, deoarece acestea pot slăbi sistemul imunitar. Studiile au arătat că zahărul poate reduce temporar funcția imunitară, făcându-vă mai vulnerabili la infecții. În schimb, alegeți surse sănătoase de carbohidrați, precum cerealele integrale și leguminoasele, pentru a asigura un aport echilibrat de energie și nutrienți pentru organism.</a:t>
            </a:r>
            <a:endParaRPr lang="en-US" sz="2400" dirty="0">
              <a:latin typeface="+mj-lt"/>
            </a:endParaRPr>
          </a:p>
        </p:txBody>
      </p:sp>
      <p:pic>
        <p:nvPicPr>
          <p:cNvPr id="4098" name="Picture 2" descr="Cât zahăr are voie un copil - REVISTA BABY: Pentru părinti și copi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657600"/>
            <a:ext cx="3810000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oli contagioase în grădiniță. 5 dintre cele mai frecvente - Totul Despre  Mam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419600"/>
            <a:ext cx="2971800" cy="2133600"/>
          </a:xfrm>
          <a:prstGeom prst="rect">
            <a:avLst/>
          </a:prstGeom>
          <a:noFill/>
        </p:spPr>
      </p:pic>
      <p:pic>
        <p:nvPicPr>
          <p:cNvPr id="3076" name="Picture 4" descr="Boli contagioase în grădiniță. 5 dintre cele mai frecvente - Totul Despre  Mam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4495800"/>
            <a:ext cx="2971800" cy="204787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Somnul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reducerea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stresului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r>
              <a:rPr lang="vi-VN" sz="2400" b="1" dirty="0">
                <a:latin typeface="+mj-lt"/>
              </a:rPr>
              <a:t>Somnul de calitate</a:t>
            </a:r>
            <a:r>
              <a:rPr lang="vi-VN" sz="2400" dirty="0">
                <a:latin typeface="+mj-lt"/>
              </a:rPr>
              <a:t> joacă un rol crucial în menținerea unei imunități puternice. În timpul somnului, corpul nostru se reîncarcă și se repară, iar sistemul imunitar este activat pentru a combate infecțiile. </a:t>
            </a:r>
            <a:endParaRPr lang="en-US" sz="2400" dirty="0">
              <a:latin typeface="+mj-lt"/>
            </a:endParaRPr>
          </a:p>
          <a:p>
            <a:r>
              <a:rPr lang="vi-VN" sz="2400" b="1" dirty="0">
                <a:latin typeface="+mj-lt"/>
              </a:rPr>
              <a:t>Reducerea stresului</a:t>
            </a:r>
            <a:r>
              <a:rPr lang="vi-VN" sz="2400" dirty="0">
                <a:latin typeface="+mj-lt"/>
              </a:rPr>
              <a:t> este, de asemenea, esențială pentru un sistem imunitar puternic. Stresul cronic poate reduce funcția imunitară, făcându-vă mai susceptibili la infecții. Practicarea tehnicilor de relaxare, precum meditația, poate ajuta la gestionarea stresului și la întărirea sistemului imunitar.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6" name="Picture 18" descr="Ce trebuie sa stii despre boli infectioase » Bucowina 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4191000"/>
            <a:ext cx="3352800" cy="1981200"/>
          </a:xfrm>
          <a:prstGeom prst="rect">
            <a:avLst/>
          </a:prstGeom>
          <a:noFill/>
        </p:spPr>
      </p:pic>
      <p:pic>
        <p:nvPicPr>
          <p:cNvPr id="2064" name="Picture 16" descr="Atenție la bolile cu transmitere digestivă care apar vara » Ziarul de Rom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3962400"/>
            <a:ext cx="2724150" cy="2286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>
            <a:normAutofit/>
          </a:bodyPr>
          <a:lstStyle/>
          <a:p>
            <a:r>
              <a:rPr lang="vi-VN" sz="4900" b="1" dirty="0">
                <a:latin typeface="+mn-lt"/>
              </a:rPr>
              <a:t>Vaccinarea și igiena personală</a:t>
            </a:r>
            <a:br>
              <a:rPr lang="vi-VN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r>
              <a:rPr lang="vi-VN" sz="2400" dirty="0"/>
              <a:t>Vaccinurile reprezintă o modalitate eficientă de a proteja organismul împotriva unor boli grave, cum ar fi gripa, rujeola sau hepatita.</a:t>
            </a:r>
            <a:endParaRPr lang="en-US" sz="2400" dirty="0"/>
          </a:p>
          <a:p>
            <a:r>
              <a:rPr lang="en-US" sz="2400" dirty="0"/>
              <a:t>I</a:t>
            </a:r>
            <a:r>
              <a:rPr lang="vi-VN" sz="2400" dirty="0"/>
              <a:t>giena personală adecvată este esențială pentru a preveni răspândirea infecțiilor. Spălarea frecventă a mâinilor cu săpun și apă, evitarea contactului cu persoanele bolnave sunt măsuri simple, dar eficiente, pentru </a:t>
            </a:r>
            <a:r>
              <a:rPr lang="en-US" sz="2400" dirty="0" err="1"/>
              <a:t>protectie</a:t>
            </a:r>
            <a:r>
              <a:rPr lang="en-US" sz="2400" dirty="0"/>
              <a:t> </a:t>
            </a:r>
            <a:r>
              <a:rPr lang="vi-VN" sz="2400" dirty="0"/>
              <a:t>și pentru a preveni</a:t>
            </a:r>
            <a:r>
              <a:rPr lang="en-US" sz="2400" dirty="0"/>
              <a:t>re </a:t>
            </a:r>
            <a:r>
              <a:rPr lang="en-US" sz="2400" dirty="0" err="1"/>
              <a:t>si</a:t>
            </a:r>
            <a:r>
              <a:rPr lang="vi-VN" sz="2400" dirty="0"/>
              <a:t> răspândirea bolilor</a:t>
            </a:r>
            <a:r>
              <a:rPr lang="en-US" sz="2400" dirty="0"/>
              <a:t>.</a:t>
            </a:r>
          </a:p>
        </p:txBody>
      </p:sp>
      <p:sp>
        <p:nvSpPr>
          <p:cNvPr id="2052" name="AutoShape 4" descr="Listă boli infecțioase (boli contagioase, boli transmisibile) - Doftoria.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AutoShape 6" descr="Listă boli infecțioase (boli contagioase, boli transmisibile) - Doftoria.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" name="AutoShape 10" descr="ECDC: Excelenţa în prevenirea și controlul bolilor infecţioa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0" name="AutoShape 12" descr="ECDC: Excelenţa în prevenirea și controlul bolilor infecţioa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vând grijă de sistemul imunitar și de sănătate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esențial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prevenirea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bolilor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Alimentația sănătoasă, somnul adecvat, reducerea stresului, vaccinarea și igiena personală sunt toate elemente-cheie pentru a vă menține imunitatea puternică.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 Prevenția este întotdeauna mai bună decât tratarea unei boli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Concluzie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Boli profesionale - Euramis - Protectia Muncii Bucures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Boli profesionale - Euramis - Protectia Muncii Bucures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Cele mai frecvente boli la grădiniță și cum să le previ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Cele mai frecvente boli la grădiniță și cum să le previ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Bolile de la grădiniţ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3962400"/>
            <a:ext cx="3505200" cy="220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416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25" baseType="lpstr">
      <vt:lpstr>Arial</vt:lpstr>
      <vt:lpstr>Calibri</vt:lpstr>
      <vt:lpstr>Century Schoolbook</vt:lpstr>
      <vt:lpstr>Constantia</vt:lpstr>
      <vt:lpstr>Georgia</vt:lpstr>
      <vt:lpstr>Gill Sans MT</vt:lpstr>
      <vt:lpstr>Lucida Sans Unicode</vt:lpstr>
      <vt:lpstr>Times New Roman</vt:lpstr>
      <vt:lpstr>Verdana</vt:lpstr>
      <vt:lpstr>Wingdings</vt:lpstr>
      <vt:lpstr>Wingdings 2</vt:lpstr>
      <vt:lpstr>Wingdings 3</vt:lpstr>
      <vt:lpstr>Office Theme</vt:lpstr>
      <vt:lpstr>Civic</vt:lpstr>
      <vt:lpstr>Flow</vt:lpstr>
      <vt:lpstr>Oriel</vt:lpstr>
      <vt:lpstr>Solstice</vt:lpstr>
      <vt:lpstr>Concourse</vt:lpstr>
      <vt:lpstr>Prevenirea diferitelor afectiuni de sanatate</vt:lpstr>
      <vt:lpstr>PowerPoint Presentation</vt:lpstr>
      <vt:lpstr>Alimentația sănătoasă și imunitatea </vt:lpstr>
      <vt:lpstr>PowerPoint Presentation</vt:lpstr>
      <vt:lpstr>Somnul și reducerea stresului </vt:lpstr>
      <vt:lpstr>Vaccinarea și igiena personală </vt:lpstr>
      <vt:lpstr>Concluzie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Prevenirea diferitelor afectiuni de sanatate</dc:title>
  <dc:creator>Home</dc:creator>
  <cp:lastModifiedBy>User62</cp:lastModifiedBy>
  <cp:revision>8</cp:revision>
  <dcterms:created xsi:type="dcterms:W3CDTF">2024-04-08T17:20:19Z</dcterms:created>
  <dcterms:modified xsi:type="dcterms:W3CDTF">2026-05-14T07:49:47Z</dcterms:modified>
</cp:coreProperties>
</file>