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2" r:id="rId4"/>
    <p:sldId id="258" r:id="rId5"/>
    <p:sldId id="263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ristina bejan" userId="ff4b83ea1852d748" providerId="LiveId" clId="{F41AF39F-10AE-4CBD-8B28-E35C676BFE9E}"/>
    <pc:docChg chg="custSel modSld">
      <pc:chgData name="cristina bejan" userId="ff4b83ea1852d748" providerId="LiveId" clId="{F41AF39F-10AE-4CBD-8B28-E35C676BFE9E}" dt="2023-09-24T11:19:56.548" v="1" actId="27636"/>
      <pc:docMkLst>
        <pc:docMk/>
      </pc:docMkLst>
      <pc:sldChg chg="modSp mod">
        <pc:chgData name="cristina bejan" userId="ff4b83ea1852d748" providerId="LiveId" clId="{F41AF39F-10AE-4CBD-8B28-E35C676BFE9E}" dt="2023-09-24T11:19:56.548" v="1" actId="27636"/>
        <pc:sldMkLst>
          <pc:docMk/>
          <pc:sldMk cId="0" sldId="261"/>
        </pc:sldMkLst>
        <pc:spChg chg="mod">
          <ac:chgData name="cristina bejan" userId="ff4b83ea1852d748" providerId="LiveId" clId="{F41AF39F-10AE-4CBD-8B28-E35C676BFE9E}" dt="2023-09-24T11:19:56.548" v="1" actId="27636"/>
          <ac:spMkLst>
            <pc:docMk/>
            <pc:sldMk cId="0" sldId="261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unghi drep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u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o-RO"/>
              <a:t>Faceți clic pentru a edita stilul de titlu Coordonator</a:t>
            </a:r>
            <a:endParaRPr kumimoji="0" lang="en-US"/>
          </a:p>
        </p:txBody>
      </p:sp>
      <p:sp>
        <p:nvSpPr>
          <p:cNvPr id="17" name="Subtitlu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o-RO"/>
              <a:t>Faceți clic pentru editarea stilului de subtitlu al coordonatorului</a:t>
            </a:r>
            <a:endParaRPr kumimoji="0" lang="en-US"/>
          </a:p>
        </p:txBody>
      </p:sp>
      <p:grpSp>
        <p:nvGrpSpPr>
          <p:cNvPr id="2" name="Grupare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ă liberă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ormă liberă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ormă liberă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drep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ubstituent dată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2B03950-14D4-48B7-8704-6F6D912D8AFC}" type="datetimeFigureOut">
              <a:rPr lang="en-US" smtClean="0"/>
              <a:pPr/>
              <a:t>10/6/2023</a:t>
            </a:fld>
            <a:endParaRPr lang="en-US"/>
          </a:p>
        </p:txBody>
      </p:sp>
      <p:sp>
        <p:nvSpPr>
          <p:cNvPr id="19" name="Substituent subsol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ubstituent număr diapozitiv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F593628-75FB-4E8B-9C32-3BA658F143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o-RO"/>
              <a:t>Faceți clic pentru a edita stilul de titlu Coordonator</a:t>
            </a:r>
            <a:endParaRPr kumimoji="0" lang="en-US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o-RO"/>
              <a:t>Faceți clic pentru a edita stilurile de text Coordonator</a:t>
            </a:r>
          </a:p>
          <a:p>
            <a:pPr lvl="1" eaLnBrk="1" latinLnBrk="0" hangingPunct="1"/>
            <a:r>
              <a:rPr lang="ro-RO"/>
              <a:t>Al doilea nivel</a:t>
            </a:r>
          </a:p>
          <a:p>
            <a:pPr lvl="2" eaLnBrk="1" latinLnBrk="0" hangingPunct="1"/>
            <a:r>
              <a:rPr lang="ro-RO"/>
              <a:t>Al treilea nivel</a:t>
            </a:r>
          </a:p>
          <a:p>
            <a:pPr lvl="3" eaLnBrk="1" latinLnBrk="0" hangingPunct="1"/>
            <a:r>
              <a:rPr lang="ro-RO"/>
              <a:t>Al patrulea nivel</a:t>
            </a:r>
          </a:p>
          <a:p>
            <a:pPr lvl="4" eaLnBrk="1" latinLnBrk="0" hangingPunct="1"/>
            <a:r>
              <a:rPr lang="ro-RO"/>
              <a:t>Al cincilea nivel</a:t>
            </a:r>
            <a:endParaRPr kumimoji="0"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03950-14D4-48B7-8704-6F6D912D8AFC}" type="datetimeFigureOut">
              <a:rPr lang="en-US" smtClean="0"/>
              <a:pPr/>
              <a:t>10/6/2023</a:t>
            </a:fld>
            <a:endParaRPr lang="en-US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93628-75FB-4E8B-9C32-3BA658F143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o-RO"/>
              <a:t>Faceți clic pentru a edita stilul de titlu Coordonator</a:t>
            </a:r>
            <a:endParaRPr kumimoji="0" lang="en-US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o-RO"/>
              <a:t>Faceți clic pentru a edita stilurile de text Coordonator</a:t>
            </a:r>
          </a:p>
          <a:p>
            <a:pPr lvl="1" eaLnBrk="1" latinLnBrk="0" hangingPunct="1"/>
            <a:r>
              <a:rPr lang="ro-RO"/>
              <a:t>Al doilea nivel</a:t>
            </a:r>
          </a:p>
          <a:p>
            <a:pPr lvl="2" eaLnBrk="1" latinLnBrk="0" hangingPunct="1"/>
            <a:r>
              <a:rPr lang="ro-RO"/>
              <a:t>Al treilea nivel</a:t>
            </a:r>
          </a:p>
          <a:p>
            <a:pPr lvl="3" eaLnBrk="1" latinLnBrk="0" hangingPunct="1"/>
            <a:r>
              <a:rPr lang="ro-RO"/>
              <a:t>Al patrulea nivel</a:t>
            </a:r>
          </a:p>
          <a:p>
            <a:pPr lvl="4" eaLnBrk="1" latinLnBrk="0" hangingPunct="1"/>
            <a:r>
              <a:rPr lang="ro-RO"/>
              <a:t>Al cincilea nivel</a:t>
            </a:r>
            <a:endParaRPr kumimoji="0"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03950-14D4-48B7-8704-6F6D912D8AFC}" type="datetimeFigureOut">
              <a:rPr lang="en-US" smtClean="0"/>
              <a:pPr/>
              <a:t>10/6/2023</a:t>
            </a:fld>
            <a:endParaRPr lang="en-US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93628-75FB-4E8B-9C32-3BA658F143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o-RO"/>
              <a:t>Faceți clic pentru a edita stilurile de text Coordonator</a:t>
            </a:r>
          </a:p>
          <a:p>
            <a:pPr lvl="1" eaLnBrk="1" latinLnBrk="0" hangingPunct="1"/>
            <a:r>
              <a:rPr lang="ro-RO"/>
              <a:t>Al doilea nivel</a:t>
            </a:r>
          </a:p>
          <a:p>
            <a:pPr lvl="2" eaLnBrk="1" latinLnBrk="0" hangingPunct="1"/>
            <a:r>
              <a:rPr lang="ro-RO"/>
              <a:t>Al treilea nivel</a:t>
            </a:r>
          </a:p>
          <a:p>
            <a:pPr lvl="3" eaLnBrk="1" latinLnBrk="0" hangingPunct="1"/>
            <a:r>
              <a:rPr lang="ro-RO"/>
              <a:t>Al patrulea nivel</a:t>
            </a:r>
          </a:p>
          <a:p>
            <a:pPr lvl="4" eaLnBrk="1" latinLnBrk="0" hangingPunct="1"/>
            <a:r>
              <a:rPr lang="ro-RO"/>
              <a:t>Al cincilea nivel</a:t>
            </a:r>
            <a:endParaRPr kumimoji="0"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03950-14D4-48B7-8704-6F6D912D8AFC}" type="datetimeFigureOut">
              <a:rPr lang="en-US" smtClean="0"/>
              <a:pPr/>
              <a:t>10/6/2023</a:t>
            </a:fld>
            <a:endParaRPr lang="en-US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93628-75FB-4E8B-9C32-3BA658F143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u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o-RO"/>
              <a:t>Faceți clic pentru a edita stilul de titlu Coordonator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o-RO"/>
              <a:t>Faceți clic pentru a edita stilul de titlu Coordonator</a:t>
            </a:r>
            <a:endParaRPr kumimoji="0" lang="en-US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o-RO"/>
              <a:t>Faceți clic pentru a edita stilurile de text Coordonator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03950-14D4-48B7-8704-6F6D912D8AFC}" type="datetimeFigureOut">
              <a:rPr lang="en-US" smtClean="0"/>
              <a:pPr/>
              <a:t>10/6/2023</a:t>
            </a:fld>
            <a:endParaRPr lang="en-US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93628-75FB-4E8B-9C32-3BA658F143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În zigzag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În zigzag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o-RO"/>
              <a:t>Faceți clic pentru a edita stilurile de text Coordonator</a:t>
            </a:r>
          </a:p>
          <a:p>
            <a:pPr lvl="1" eaLnBrk="1" latinLnBrk="0" hangingPunct="1"/>
            <a:r>
              <a:rPr lang="ro-RO"/>
              <a:t>Al doilea nivel</a:t>
            </a:r>
          </a:p>
          <a:p>
            <a:pPr lvl="2" eaLnBrk="1" latinLnBrk="0" hangingPunct="1"/>
            <a:r>
              <a:rPr lang="ro-RO"/>
              <a:t>Al treilea nivel</a:t>
            </a:r>
          </a:p>
          <a:p>
            <a:pPr lvl="3" eaLnBrk="1" latinLnBrk="0" hangingPunct="1"/>
            <a:r>
              <a:rPr lang="ro-RO"/>
              <a:t>Al patrulea nivel</a:t>
            </a:r>
          </a:p>
          <a:p>
            <a:pPr lvl="4" eaLnBrk="1" latinLnBrk="0" hangingPunct="1"/>
            <a:r>
              <a:rPr lang="ro-RO"/>
              <a:t>Al cincilea nivel</a:t>
            </a:r>
            <a:endParaRPr kumimoji="0" lang="en-US"/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o-RO"/>
              <a:t>Faceți clic pentru a edita stilurile de text Coordonator</a:t>
            </a:r>
          </a:p>
          <a:p>
            <a:pPr lvl="1" eaLnBrk="1" latinLnBrk="0" hangingPunct="1"/>
            <a:r>
              <a:rPr lang="ro-RO"/>
              <a:t>Al doilea nivel</a:t>
            </a:r>
          </a:p>
          <a:p>
            <a:pPr lvl="2" eaLnBrk="1" latinLnBrk="0" hangingPunct="1"/>
            <a:r>
              <a:rPr lang="ro-RO"/>
              <a:t>Al treilea nivel</a:t>
            </a:r>
          </a:p>
          <a:p>
            <a:pPr lvl="3" eaLnBrk="1" latinLnBrk="0" hangingPunct="1"/>
            <a:r>
              <a:rPr lang="ro-RO"/>
              <a:t>Al patrulea nivel</a:t>
            </a:r>
          </a:p>
          <a:p>
            <a:pPr lvl="4" eaLnBrk="1" latinLnBrk="0" hangingPunct="1"/>
            <a:r>
              <a:rPr lang="ro-RO"/>
              <a:t>Al cincilea nivel</a:t>
            </a:r>
            <a:endParaRPr kumimoji="0" lang="en-US"/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03950-14D4-48B7-8704-6F6D912D8AFC}" type="datetimeFigureOut">
              <a:rPr lang="en-US" smtClean="0"/>
              <a:pPr/>
              <a:t>10/6/2023</a:t>
            </a:fld>
            <a:endParaRPr lang="en-US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93628-75FB-4E8B-9C32-3BA658F143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u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o-RO"/>
              <a:t>Faceți clic pentru a edita stilul de titlu Coordonator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ț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o-RO"/>
              <a:t>Faceți clic pentru a edita stilul de titlu Coordonator</a:t>
            </a:r>
            <a:endParaRPr kumimoji="0" lang="en-US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o-RO"/>
              <a:t>Faceți clic pentru a edita stilurile de text Coordonator</a:t>
            </a:r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o-RO"/>
              <a:t>Faceți clic pentru a edita stilurile de text Coordonator</a:t>
            </a:r>
          </a:p>
        </p:txBody>
      </p:sp>
      <p:sp>
        <p:nvSpPr>
          <p:cNvPr id="5" name="Substituent conținut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o-RO"/>
              <a:t>Faceți clic pentru a edita stilurile de text Coordonator</a:t>
            </a:r>
          </a:p>
          <a:p>
            <a:pPr lvl="1" eaLnBrk="1" latinLnBrk="0" hangingPunct="1"/>
            <a:r>
              <a:rPr lang="ro-RO"/>
              <a:t>Al doilea nivel</a:t>
            </a:r>
          </a:p>
          <a:p>
            <a:pPr lvl="2" eaLnBrk="1" latinLnBrk="0" hangingPunct="1"/>
            <a:r>
              <a:rPr lang="ro-RO"/>
              <a:t>Al treilea nivel</a:t>
            </a:r>
          </a:p>
          <a:p>
            <a:pPr lvl="3" eaLnBrk="1" latinLnBrk="0" hangingPunct="1"/>
            <a:r>
              <a:rPr lang="ro-RO"/>
              <a:t>Al patrulea nivel</a:t>
            </a:r>
          </a:p>
          <a:p>
            <a:pPr lvl="4" eaLnBrk="1" latinLnBrk="0" hangingPunct="1"/>
            <a:r>
              <a:rPr lang="ro-RO"/>
              <a:t>Al cincilea nivel</a:t>
            </a:r>
            <a:endParaRPr kumimoji="0" lang="en-US"/>
          </a:p>
        </p:txBody>
      </p:sp>
      <p:sp>
        <p:nvSpPr>
          <p:cNvPr id="6" name="Substituent conținut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o-RO"/>
              <a:t>Faceți clic pentru a edita stilurile de text Coordonator</a:t>
            </a:r>
          </a:p>
          <a:p>
            <a:pPr lvl="1" eaLnBrk="1" latinLnBrk="0" hangingPunct="1"/>
            <a:r>
              <a:rPr lang="ro-RO"/>
              <a:t>Al doilea nivel</a:t>
            </a:r>
          </a:p>
          <a:p>
            <a:pPr lvl="2" eaLnBrk="1" latinLnBrk="0" hangingPunct="1"/>
            <a:r>
              <a:rPr lang="ro-RO"/>
              <a:t>Al treilea nivel</a:t>
            </a:r>
          </a:p>
          <a:p>
            <a:pPr lvl="3" eaLnBrk="1" latinLnBrk="0" hangingPunct="1"/>
            <a:r>
              <a:rPr lang="ro-RO"/>
              <a:t>Al patrulea nivel</a:t>
            </a:r>
          </a:p>
          <a:p>
            <a:pPr lvl="4" eaLnBrk="1" latinLnBrk="0" hangingPunct="1"/>
            <a:r>
              <a:rPr lang="ro-RO"/>
              <a:t>Al cincilea nivel</a:t>
            </a:r>
            <a:endParaRPr kumimoji="0" lang="en-US"/>
          </a:p>
        </p:txBody>
      </p:sp>
      <p:sp>
        <p:nvSpPr>
          <p:cNvPr id="7" name="Substituent dată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03950-14D4-48B7-8704-6F6D912D8AFC}" type="datetimeFigureOut">
              <a:rPr lang="en-US" smtClean="0"/>
              <a:pPr/>
              <a:t>10/6/2023</a:t>
            </a:fld>
            <a:endParaRPr lang="en-US"/>
          </a:p>
        </p:txBody>
      </p:sp>
      <p:sp>
        <p:nvSpPr>
          <p:cNvPr id="8" name="Substituent subsol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ubstituent număr diapozitiv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93628-75FB-4E8B-9C32-3BA658F143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dată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03950-14D4-48B7-8704-6F6D912D8AFC}" type="datetimeFigureOut">
              <a:rPr lang="en-US" smtClean="0"/>
              <a:pPr/>
              <a:t>10/6/2023</a:t>
            </a:fld>
            <a:endParaRPr lang="en-US"/>
          </a:p>
        </p:txBody>
      </p:sp>
      <p:sp>
        <p:nvSpPr>
          <p:cNvPr id="4" name="Substituent subsol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93628-75FB-4E8B-9C32-3BA658F143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u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o-RO"/>
              <a:t>Faceți clic pentru a edita stilul de titlu Coordonator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dată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03950-14D4-48B7-8704-6F6D912D8AFC}" type="datetimeFigureOut">
              <a:rPr lang="en-US" smtClean="0"/>
              <a:pPr/>
              <a:t>10/6/2023</a:t>
            </a:fld>
            <a:endParaRPr lang="en-US"/>
          </a:p>
        </p:txBody>
      </p:sp>
      <p:sp>
        <p:nvSpPr>
          <p:cNvPr id="3" name="Substituent subsol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93628-75FB-4E8B-9C32-3BA658F143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ținut cu legendă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o-RO"/>
              <a:t>Faceți clic pentru a edita stilul de titlu Coordonator</a:t>
            </a:r>
            <a:endParaRPr kumimoji="0" lang="en-US"/>
          </a:p>
        </p:txBody>
      </p:sp>
      <p:sp>
        <p:nvSpPr>
          <p:cNvPr id="3" name="Substituent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o-RO"/>
              <a:t>Faceți clic pentru a edita stilurile de text Coordonator</a:t>
            </a:r>
          </a:p>
        </p:txBody>
      </p:sp>
      <p:sp>
        <p:nvSpPr>
          <p:cNvPr id="4" name="Substituent conținut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o-RO"/>
              <a:t>Faceți clic pentru a edita stilurile de text Coordonator</a:t>
            </a:r>
          </a:p>
          <a:p>
            <a:pPr lvl="1" eaLnBrk="1" latinLnBrk="0" hangingPunct="1"/>
            <a:r>
              <a:rPr lang="ro-RO"/>
              <a:t>Al doilea nivel</a:t>
            </a:r>
          </a:p>
          <a:p>
            <a:pPr lvl="2" eaLnBrk="1" latinLnBrk="0" hangingPunct="1"/>
            <a:r>
              <a:rPr lang="ro-RO"/>
              <a:t>Al treilea nivel</a:t>
            </a:r>
          </a:p>
          <a:p>
            <a:pPr lvl="3" eaLnBrk="1" latinLnBrk="0" hangingPunct="1"/>
            <a:r>
              <a:rPr lang="ro-RO"/>
              <a:t>Al patrulea nivel</a:t>
            </a:r>
          </a:p>
          <a:p>
            <a:pPr lvl="4" eaLnBrk="1" latinLnBrk="0" hangingPunct="1"/>
            <a:r>
              <a:rPr lang="ro-RO"/>
              <a:t>Al cincilea nivel</a:t>
            </a:r>
            <a:endParaRPr kumimoji="0" lang="en-US"/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82B03950-14D4-48B7-8704-6F6D912D8AFC}" type="datetimeFigureOut">
              <a:rPr lang="en-US" smtClean="0"/>
              <a:pPr/>
              <a:t>10/6/2023</a:t>
            </a:fld>
            <a:endParaRPr lang="en-US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93628-75FB-4E8B-9C32-3BA658F143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ine cu legendă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o-RO"/>
              <a:t>Faceți clic pentru a edita stilurile de text Coordonator</a:t>
            </a:r>
          </a:p>
        </p:txBody>
      </p:sp>
      <p:sp>
        <p:nvSpPr>
          <p:cNvPr id="3" name="Substituent imagin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o-RO"/>
              <a:t>Faceți clic pe pictogramă pentru a adăuga o imagine</a:t>
            </a:r>
            <a:endParaRPr kumimoji="0" lang="en-US" dirty="0"/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2B03950-14D4-48B7-8704-6F6D912D8AFC}" type="datetimeFigureOut">
              <a:rPr lang="en-US" smtClean="0"/>
              <a:pPr/>
              <a:t>10/6/2023</a:t>
            </a:fld>
            <a:endParaRPr lang="en-US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F593628-75FB-4E8B-9C32-3BA658F143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o-RO"/>
              <a:t>Faceți clic pentru a edita stilul de titlu Coordonator</a:t>
            </a:r>
            <a:endParaRPr kumimoji="0" lang="en-US"/>
          </a:p>
        </p:txBody>
      </p:sp>
      <p:sp>
        <p:nvSpPr>
          <p:cNvPr id="8" name="Formă liberă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ă liberă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unghi drep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Conector drept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În zigzag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În zigzag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ă liberă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ormă liberă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iunghi drep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Conector drept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ubstituent titl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o-RO"/>
              <a:t>Faceți clic pentru a edita stilul de titlu Coordonator</a:t>
            </a:r>
            <a:endParaRPr kumimoji="0" lang="en-US"/>
          </a:p>
        </p:txBody>
      </p:sp>
      <p:sp>
        <p:nvSpPr>
          <p:cNvPr id="30" name="Substituent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o-RO"/>
              <a:t>Faceți clic pentru a edita stilurile de text Coordonator</a:t>
            </a:r>
          </a:p>
          <a:p>
            <a:pPr lvl="1" eaLnBrk="1" latinLnBrk="0" hangingPunct="1"/>
            <a:r>
              <a:rPr kumimoji="0" lang="ro-RO"/>
              <a:t>Al doilea nivel</a:t>
            </a:r>
          </a:p>
          <a:p>
            <a:pPr lvl="2" eaLnBrk="1" latinLnBrk="0" hangingPunct="1"/>
            <a:r>
              <a:rPr kumimoji="0" lang="ro-RO"/>
              <a:t>Al treilea nivel</a:t>
            </a:r>
          </a:p>
          <a:p>
            <a:pPr lvl="3" eaLnBrk="1" latinLnBrk="0" hangingPunct="1"/>
            <a:r>
              <a:rPr kumimoji="0" lang="ro-RO"/>
              <a:t>Al patrulea nivel</a:t>
            </a:r>
          </a:p>
          <a:p>
            <a:pPr lvl="4" eaLnBrk="1" latinLnBrk="0" hangingPunct="1"/>
            <a:r>
              <a:rPr kumimoji="0" lang="ro-RO"/>
              <a:t>Al cincilea nivel</a:t>
            </a:r>
            <a:endParaRPr kumimoji="0" lang="en-US"/>
          </a:p>
        </p:txBody>
      </p:sp>
      <p:sp>
        <p:nvSpPr>
          <p:cNvPr id="10" name="Substituent dată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2B03950-14D4-48B7-8704-6F6D912D8AFC}" type="datetimeFigureOut">
              <a:rPr lang="en-US" smtClean="0"/>
              <a:pPr/>
              <a:t>10/6/2023</a:t>
            </a:fld>
            <a:endParaRPr lang="en-US"/>
          </a:p>
        </p:txBody>
      </p:sp>
      <p:sp>
        <p:nvSpPr>
          <p:cNvPr id="22" name="Substituent subsol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ubstituent număr diapozitiv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F593628-75FB-4E8B-9C32-3BA658F1437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.ro/" TargetMode="External"/><Relationship Id="rId2" Type="http://schemas.openxmlformats.org/officeDocument/2006/relationships/hyperlink" Target="http://isj.vs.edu.ro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/>
              <a:t>Precizări</a:t>
            </a:r>
            <a:r>
              <a:rPr lang="en-US" dirty="0"/>
              <a:t> </a:t>
            </a:r>
            <a:r>
              <a:rPr lang="en-US" dirty="0" err="1"/>
              <a:t>privind</a:t>
            </a:r>
            <a:r>
              <a:rPr lang="en-US" dirty="0"/>
              <a:t> </a:t>
            </a:r>
            <a:r>
              <a:rPr lang="en-US" dirty="0" err="1"/>
              <a:t>activităţile</a:t>
            </a:r>
            <a:r>
              <a:rPr lang="en-US" dirty="0"/>
              <a:t> integrate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stituent conținut 4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4614858"/>
          </a:xfrm>
        </p:spPr>
        <p:txBody>
          <a:bodyPr>
            <a:normAutofit/>
          </a:bodyPr>
          <a:lstStyle/>
          <a:p>
            <a:pPr lvl="0"/>
            <a:r>
              <a:rPr lang="ro-RO" sz="4000" dirty="0"/>
              <a:t>integrarea se realizează ALA+ADE</a:t>
            </a:r>
            <a:r>
              <a:rPr lang="ro-RO" sz="4000" b="1" dirty="0"/>
              <a:t>/</a:t>
            </a:r>
            <a:r>
              <a:rPr lang="ro-RO" sz="4000" dirty="0"/>
              <a:t> </a:t>
            </a:r>
            <a:r>
              <a:rPr lang="ro-RO" sz="4000" dirty="0" err="1"/>
              <a:t>ADE-uri</a:t>
            </a:r>
            <a:r>
              <a:rPr lang="ro-RO" sz="4000" b="1" dirty="0"/>
              <a:t>/</a:t>
            </a:r>
            <a:r>
              <a:rPr lang="ro-RO" sz="4000" dirty="0"/>
              <a:t> pe o zi;</a:t>
            </a:r>
            <a:endParaRPr lang="en-US" sz="4000" dirty="0"/>
          </a:p>
          <a:p>
            <a:pPr lvl="0"/>
            <a:r>
              <a:rPr lang="ro-RO" sz="4000" dirty="0"/>
              <a:t>se realizează un singur proiect didactic respectându-se etapele acestuia; </a:t>
            </a:r>
            <a:endParaRPr lang="en-US" sz="4000" dirty="0"/>
          </a:p>
          <a:p>
            <a:pPr lvl="0"/>
            <a:r>
              <a:rPr lang="ro-RO" sz="4000"/>
              <a:t>se </a:t>
            </a:r>
            <a:r>
              <a:rPr lang="ro-RO" sz="4000" dirty="0"/>
              <a:t>trece o singură temă a activităţii (povestea zilei!); </a:t>
            </a:r>
            <a:endParaRPr lang="en-US" sz="4000" dirty="0"/>
          </a:p>
        </p:txBody>
      </p:sp>
      <p:sp>
        <p:nvSpPr>
          <p:cNvPr id="4" name="Titlu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ro-RO" dirty="0"/>
              <a:t> </a:t>
            </a:r>
            <a:r>
              <a:rPr lang="en-US" dirty="0"/>
              <a:t/>
            </a:r>
            <a:br>
              <a:rPr lang="en-US" dirty="0"/>
            </a:br>
            <a:r>
              <a:rPr lang="ro-RO" dirty="0"/>
              <a:t>	Pentru activitatea integrată: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sz="4000" dirty="0"/>
              <a:t>se </a:t>
            </a:r>
            <a:r>
              <a:rPr lang="en-US" sz="4000" dirty="0" err="1"/>
              <a:t>trec</a:t>
            </a:r>
            <a:r>
              <a:rPr lang="en-US" sz="4000" dirty="0"/>
              <a:t> </a:t>
            </a:r>
            <a:r>
              <a:rPr lang="ro-RO" sz="4000" dirty="0"/>
              <a:t>3-5 obiective operaţionale fără a le defalca în cognitive, afective, motrice; </a:t>
            </a:r>
            <a:endParaRPr lang="en-US" sz="4000" dirty="0"/>
          </a:p>
          <a:p>
            <a:pPr lvl="0"/>
            <a:r>
              <a:rPr lang="ro-RO" sz="4000" dirty="0"/>
              <a:t>la centrele de activitate se trece sarcina nu obiective</a:t>
            </a:r>
            <a:r>
              <a:rPr lang="en-US" sz="4000" dirty="0"/>
              <a:t>le</a:t>
            </a:r>
            <a:r>
              <a:rPr lang="ro-RO" sz="4000" dirty="0"/>
              <a:t> (avem deja stabilite obiectivele operaţionale pentru toată ziua!);</a:t>
            </a:r>
            <a:endParaRPr lang="en-US" sz="4000" dirty="0"/>
          </a:p>
          <a:p>
            <a:pPr lvl="0" algn="just"/>
            <a:r>
              <a:rPr lang="ro-RO" sz="4000" dirty="0"/>
              <a:t>captarea atenţiei se face o singură dată (după care se pleacă în “călătoria zilei”, se derulează “povestea zilei”);</a:t>
            </a:r>
            <a:endParaRPr lang="en-US" sz="4000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428596" y="428604"/>
            <a:ext cx="8229600" cy="5572140"/>
          </a:xfrm>
        </p:spPr>
        <p:txBody>
          <a:bodyPr>
            <a:noAutofit/>
          </a:bodyPr>
          <a:lstStyle/>
          <a:p>
            <a:pPr lvl="0" algn="just"/>
            <a:r>
              <a:rPr lang="ro-RO" sz="4000" dirty="0"/>
              <a:t>un singur final al activităţii;</a:t>
            </a:r>
            <a:endParaRPr lang="en-US" sz="4000" dirty="0"/>
          </a:p>
          <a:p>
            <a:pPr lvl="0" algn="just">
              <a:buNone/>
            </a:pPr>
            <a:endParaRPr lang="en-US" sz="4000" dirty="0"/>
          </a:p>
          <a:p>
            <a:pPr lvl="0"/>
            <a:r>
              <a:rPr lang="ro-RO" sz="4000" dirty="0"/>
              <a:t>la veriga </a:t>
            </a:r>
            <a:r>
              <a:rPr lang="ro-RO" sz="4000" b="1" dirty="0"/>
              <a:t>asigurarea retenţiei şi a transferului de cunoştinţe se </a:t>
            </a:r>
            <a:r>
              <a:rPr lang="ro-RO" sz="4000" dirty="0"/>
              <a:t>poate face activitate practică sau artistico-plastică, </a:t>
            </a:r>
            <a:r>
              <a:rPr lang="en-US" sz="4000" dirty="0"/>
              <a:t> </a:t>
            </a:r>
            <a:r>
              <a:rPr lang="ro-RO" sz="4000" dirty="0"/>
              <a:t>pregătirea pentru activitate făcându-se în cadrul tranziţiei dacă este necesară ( încălzirea mâinilor);</a:t>
            </a:r>
            <a:endParaRPr lang="en-US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ro-RO" sz="4000" dirty="0"/>
              <a:t>se ţine cont de puterea de concentrare a copilului - dacă scade interesul pentru o activitate se face o scurtă tranziţie, se trece la activitatea următoare apoi se reia cea precedentă;</a:t>
            </a:r>
            <a:endParaRPr lang="en-US" sz="40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457200" y="1481328"/>
            <a:ext cx="7972452" cy="4525963"/>
          </a:xfrm>
        </p:spPr>
        <p:txBody>
          <a:bodyPr/>
          <a:lstStyle/>
          <a:p>
            <a:pPr lvl="0" algn="just"/>
            <a:r>
              <a:rPr lang="ro-RO" sz="4000" dirty="0"/>
              <a:t>sunt o  continuare a activităţilor de dimineaţă;</a:t>
            </a:r>
            <a:endParaRPr lang="en-US" sz="4000" dirty="0"/>
          </a:p>
          <a:p>
            <a:pPr lvl="0" algn="just"/>
            <a:r>
              <a:rPr lang="ro-RO" sz="4000" dirty="0"/>
              <a:t>se repetă sub alt nume</a:t>
            </a:r>
            <a:r>
              <a:rPr lang="en-US" sz="4000" dirty="0"/>
              <a:t>, </a:t>
            </a:r>
            <a:r>
              <a:rPr lang="ro-RO" sz="4000" dirty="0"/>
              <a:t>alt conţinut, mod de realizare, cu alt material.</a:t>
            </a:r>
            <a:endParaRPr lang="en-US" sz="4000" dirty="0"/>
          </a:p>
          <a:p>
            <a:pPr algn="just"/>
            <a:endParaRPr lang="en-US" dirty="0"/>
          </a:p>
        </p:txBody>
      </p:sp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dirty="0" err="1"/>
              <a:t>ADE-urile</a:t>
            </a:r>
            <a:r>
              <a:rPr lang="ro-RO" dirty="0"/>
              <a:t> din tura II: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4857784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o-RO" sz="3600" dirty="0"/>
              <a:t>folosiţi doar fişele </a:t>
            </a:r>
            <a:r>
              <a:rPr lang="ro-RO" sz="3600" dirty="0" err="1"/>
              <a:t>psihopedagogice</a:t>
            </a:r>
            <a:r>
              <a:rPr lang="ro-RO" sz="3600" dirty="0"/>
              <a:t> trimise de la minister şi afişate pe site-ul </a:t>
            </a:r>
            <a:r>
              <a:rPr lang="en-US" sz="3600" u="sng" dirty="0">
                <a:hlinkClick r:id="rId2"/>
              </a:rPr>
              <a:t>http://isj.vs.edu.ro/</a:t>
            </a:r>
            <a:r>
              <a:rPr lang="en-US" sz="3600" dirty="0"/>
              <a:t> </a:t>
            </a:r>
            <a:r>
              <a:rPr lang="ro-RO" sz="3600" dirty="0"/>
              <a:t>la secţiunea Învăţământ preşcolar sau pe site-ul </a:t>
            </a:r>
            <a:r>
              <a:rPr lang="ro-RO" sz="3600" u="sng" dirty="0" err="1">
                <a:hlinkClick r:id="rId3"/>
              </a:rPr>
              <a:t>www.edu.ro</a:t>
            </a:r>
            <a:r>
              <a:rPr lang="ro-RO" sz="3600" dirty="0"/>
              <a:t> !</a:t>
            </a:r>
            <a:endParaRPr lang="en-US" sz="3600" dirty="0"/>
          </a:p>
          <a:p>
            <a:pPr lvl="0"/>
            <a:r>
              <a:rPr lang="ro-RO" sz="3600" dirty="0"/>
              <a:t>la completarea fişelor comportamentele pot fi în dezvoltare şi la finalul grădiniţei, chiar şi în clasa I-  pentru argumentare se verifică portofoliul copilului;</a:t>
            </a:r>
            <a:endParaRPr lang="en-US" sz="3600" dirty="0"/>
          </a:p>
          <a:p>
            <a:endParaRPr lang="en-US" sz="3300" dirty="0"/>
          </a:p>
        </p:txBody>
      </p:sp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dirty="0"/>
              <a:t>ATENŢIE: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ro-RO" sz="3600" dirty="0"/>
              <a:t>Pentru Caietul de observaţii rezervaţi o pagină-două fiecărui copil, notaţi pe </a:t>
            </a:r>
            <a:r>
              <a:rPr lang="ro-RO" sz="3600" dirty="0" err="1"/>
              <a:t>stickere</a:t>
            </a:r>
            <a:r>
              <a:rPr lang="ro-RO" sz="3600" dirty="0"/>
              <a:t> dacă observaţi o evoluţie sau involuţie într-o zi, iar în cadrul orelor de activitate metodică treceţi observaţiile în caiet, la pagina copilului.</a:t>
            </a:r>
            <a:endParaRPr lang="en-US" sz="3600" dirty="0"/>
          </a:p>
          <a:p>
            <a:pPr>
              <a:buNone/>
            </a:pPr>
            <a:endParaRPr lang="en-US" sz="33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ență">
  <a:themeElements>
    <a:clrScheme name="Concurență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ență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ență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48</TotalTime>
  <Words>285</Words>
  <Application>Microsoft Office PowerPoint</Application>
  <PresentationFormat>On-screen Show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Concurență</vt:lpstr>
      <vt:lpstr>Precizări privind activităţile integrate  </vt:lpstr>
      <vt:lpstr>   Pentru activitatea integrată: </vt:lpstr>
      <vt:lpstr>PowerPoint Presentation</vt:lpstr>
      <vt:lpstr>PowerPoint Presentation</vt:lpstr>
      <vt:lpstr>PowerPoint Presentation</vt:lpstr>
      <vt:lpstr>ADE-urile din tura II: </vt:lpstr>
      <vt:lpstr>ATENŢIE: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Precizări privind activităţile integrate d-na inspector Preda Viorica </dc:title>
  <dc:creator>dell</dc:creator>
  <cp:lastModifiedBy>Hewlett-Packard Company</cp:lastModifiedBy>
  <cp:revision>15</cp:revision>
  <dcterms:created xsi:type="dcterms:W3CDTF">2013-08-14T16:35:37Z</dcterms:created>
  <dcterms:modified xsi:type="dcterms:W3CDTF">2023-10-06T05:59:10Z</dcterms:modified>
</cp:coreProperties>
</file>