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9295D-B850-49DE-B3F6-93BC841124E2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DAE5FBE-6B8E-4813-B69B-C27C61BCB8A2}">
      <dgm:prSet phldrT="[Text]" custT="1"/>
      <dgm:spPr/>
      <dgm:t>
        <a:bodyPr/>
        <a:lstStyle/>
        <a:p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activitate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performanțelor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școlare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competențelor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intermediul</a:t>
          </a:r>
          <a:r>
            <a:rPr lang="en-US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TIC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346BC-3581-4774-B40C-BA0F8E96129C}" type="parTrans" cxnId="{5985636F-8654-4B3C-A2A9-9BC95816D53A}">
      <dgm:prSet/>
      <dgm:spPr/>
      <dgm:t>
        <a:bodyPr/>
        <a:lstStyle/>
        <a:p>
          <a:endParaRPr lang="en-US"/>
        </a:p>
      </dgm:t>
    </dgm:pt>
    <dgm:pt modelId="{01354EDC-87E2-4CF5-A569-3025FC6C5AB2}" type="sibTrans" cxnId="{5985636F-8654-4B3C-A2A9-9BC95816D53A}">
      <dgm:prSet/>
      <dgm:spPr/>
      <dgm:t>
        <a:bodyPr/>
        <a:lstStyle/>
        <a:p>
          <a:endParaRPr lang="en-US"/>
        </a:p>
      </dgm:t>
    </dgm:pt>
    <dgm:pt modelId="{2D1F7AF5-D022-441E-92B4-AE9F16E75257}">
      <dgm:prSet phldrT="[Text]" custT="1"/>
      <dgm:spPr/>
      <dgm:t>
        <a:bodyPr/>
        <a:lstStyle/>
        <a:p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alfabetizare</a:t>
          </a:r>
          <a:r>
            <a:rPr lang="en-US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digitală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A533FD-5737-4B39-89AF-82EF24FE4187}" type="parTrans" cxnId="{1179E98B-4A52-4AAC-B844-72E5361EA943}">
      <dgm:prSet/>
      <dgm:spPr/>
      <dgm:t>
        <a:bodyPr/>
        <a:lstStyle/>
        <a:p>
          <a:endParaRPr lang="en-US"/>
        </a:p>
      </dgm:t>
    </dgm:pt>
    <dgm:pt modelId="{27747F91-9AC7-461F-8A61-D73E8937EBA0}" type="sibTrans" cxnId="{1179E98B-4A52-4AAC-B844-72E5361EA943}">
      <dgm:prSet/>
      <dgm:spPr/>
      <dgm:t>
        <a:bodyPr/>
        <a:lstStyle/>
        <a:p>
          <a:endParaRPr lang="en-US"/>
        </a:p>
      </dgm:t>
    </dgm:pt>
    <dgm:pt modelId="{A02BB609-9EEB-4F68-8C59-9CC20761883A}">
      <dgm:prSet phldrT="[Text]" custT="1"/>
      <dgm:spPr/>
      <dgm:t>
        <a:bodyPr/>
        <a:lstStyle/>
        <a:p>
          <a:r>
            <a:rPr lang="en-US" sz="2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bancă</a:t>
          </a:r>
          <a:r>
            <a:rPr lang="en-US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itemi</a:t>
          </a:r>
          <a:r>
            <a:rPr lang="en-US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1414C4-0C91-4A4F-BD32-11EA58A81745}" type="parTrans" cxnId="{5B63EE98-BB88-454E-9550-C8B0623F4870}">
      <dgm:prSet/>
      <dgm:spPr/>
      <dgm:t>
        <a:bodyPr/>
        <a:lstStyle/>
        <a:p>
          <a:endParaRPr lang="en-US"/>
        </a:p>
      </dgm:t>
    </dgm:pt>
    <dgm:pt modelId="{91C91662-0D2B-4F67-869A-A5FE387D7A17}" type="sibTrans" cxnId="{5B63EE98-BB88-454E-9550-C8B0623F4870}">
      <dgm:prSet/>
      <dgm:spPr/>
      <dgm:t>
        <a:bodyPr/>
        <a:lstStyle/>
        <a:p>
          <a:endParaRPr lang="en-US"/>
        </a:p>
      </dgm:t>
    </dgm:pt>
    <dgm:pt modelId="{7E655A7C-7FD7-489F-A309-E93B3DD892FF}">
      <dgm:prSet phldrT="[Text]"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cadrul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didactic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elevul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D7D33-5A07-49A1-8794-EF9DF818CF70}" type="parTrans" cxnId="{A18019B2-44C9-43B0-910E-2E7C951EC6D9}">
      <dgm:prSet/>
      <dgm:spPr/>
      <dgm:t>
        <a:bodyPr/>
        <a:lstStyle/>
        <a:p>
          <a:endParaRPr lang="en-US"/>
        </a:p>
      </dgm:t>
    </dgm:pt>
    <dgm:pt modelId="{5CC9B9DA-9385-4E3F-8F35-85BD901E834B}" type="sibTrans" cxnId="{A18019B2-44C9-43B0-910E-2E7C951EC6D9}">
      <dgm:prSet/>
      <dgm:spPr/>
      <dgm:t>
        <a:bodyPr/>
        <a:lstStyle/>
        <a:p>
          <a:endParaRPr lang="en-US"/>
        </a:p>
      </dgm:t>
    </dgm:pt>
    <dgm:pt modelId="{BE870EAC-0826-4CF4-95E8-700E95DB01D4}">
      <dgm:prSet phldrT="[Text]"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competență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2D7388-1FD2-4A5D-9E22-8008D145E784}" type="parTrans" cxnId="{FEAE14CD-0047-4967-93A9-85600A58E877}">
      <dgm:prSet/>
      <dgm:spPr/>
      <dgm:t>
        <a:bodyPr/>
        <a:lstStyle/>
        <a:p>
          <a:endParaRPr lang="en-US"/>
        </a:p>
      </dgm:t>
    </dgm:pt>
    <dgm:pt modelId="{0C3DD550-F735-4A9D-98E4-475BF3E6A0AA}" type="sibTrans" cxnId="{FEAE14CD-0047-4967-93A9-85600A58E877}">
      <dgm:prSet/>
      <dgm:spPr/>
      <dgm:t>
        <a:bodyPr/>
        <a:lstStyle/>
        <a:p>
          <a:endParaRPr lang="en-US"/>
        </a:p>
      </dgm:t>
    </dgm:pt>
    <dgm:pt modelId="{F92B5F0B-C0A2-46BA-823E-76A986064816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criteriu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00343A-9C7F-4CC2-AAA6-DD0FB87107B0}" type="parTrans" cxnId="{409EDD59-BA26-40DB-B3DA-1E90177B15F9}">
      <dgm:prSet/>
      <dgm:spPr/>
      <dgm:t>
        <a:bodyPr/>
        <a:lstStyle/>
        <a:p>
          <a:endParaRPr lang="en-US"/>
        </a:p>
      </dgm:t>
    </dgm:pt>
    <dgm:pt modelId="{9A30B463-58E3-4396-ADFA-C66D05E93F51}" type="sibTrans" cxnId="{409EDD59-BA26-40DB-B3DA-1E90177B15F9}">
      <dgm:prSet/>
      <dgm:spPr/>
      <dgm:t>
        <a:bodyPr/>
        <a:lstStyle/>
        <a:p>
          <a:endParaRPr lang="en-US"/>
        </a:p>
      </dgm:t>
    </dgm:pt>
    <dgm:pt modelId="{1C11DBDD-D37B-42B8-9BA1-7A8AB9E7E8CB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educație digitală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027920-B5BD-448D-A6DB-1F3C6870476D}" type="parTrans" cxnId="{60363BBF-0579-4661-A2FF-C9B167C1630B}">
      <dgm:prSet/>
      <dgm:spPr/>
      <dgm:t>
        <a:bodyPr/>
        <a:lstStyle/>
        <a:p>
          <a:endParaRPr lang="en-US"/>
        </a:p>
      </dgm:t>
    </dgm:pt>
    <dgm:pt modelId="{99E973FF-656D-45A7-8132-8A21AF71E723}" type="sibTrans" cxnId="{60363BBF-0579-4661-A2FF-C9B167C1630B}">
      <dgm:prSet/>
      <dgm:spPr/>
      <dgm:t>
        <a:bodyPr/>
        <a:lstStyle/>
        <a:p>
          <a:endParaRPr lang="en-US"/>
        </a:p>
      </dgm:t>
    </dgm:pt>
    <dgm:pt modelId="{F53BC3CE-C3CA-4CD8-8C4B-E8EAD6DE48EA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eedbackul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formativ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06CD23-11FE-4F28-84BC-3DFE970D132B}" type="parTrans" cxnId="{65B8F8FA-C8B1-495F-8FBC-C8C212181FF0}">
      <dgm:prSet/>
      <dgm:spPr/>
      <dgm:t>
        <a:bodyPr/>
        <a:lstStyle/>
        <a:p>
          <a:endParaRPr lang="en-US"/>
        </a:p>
      </dgm:t>
    </dgm:pt>
    <dgm:pt modelId="{07B59E78-0A14-40A5-B600-912ECB78B0CD}" type="sibTrans" cxnId="{65B8F8FA-C8B1-495F-8FBC-C8C212181FF0}">
      <dgm:prSet/>
      <dgm:spPr/>
      <dgm:t>
        <a:bodyPr/>
        <a:lstStyle/>
        <a:p>
          <a:endParaRPr lang="en-US"/>
        </a:p>
      </dgm:t>
    </dgm:pt>
    <dgm:pt modelId="{6BC51EB9-2B39-4D80-9D6D-4531639AE91D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educațională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55F064-3BED-4170-A774-B1A5D236681C}" type="parTrans" cxnId="{741E0746-507D-4769-A1A9-86B7379381A5}">
      <dgm:prSet/>
      <dgm:spPr/>
      <dgm:t>
        <a:bodyPr/>
        <a:lstStyle/>
        <a:p>
          <a:endParaRPr lang="en-US"/>
        </a:p>
      </dgm:t>
    </dgm:pt>
    <dgm:pt modelId="{33B80A30-7734-4ADA-8C1F-B7443873AF59}" type="sibTrans" cxnId="{741E0746-507D-4769-A1A9-86B7379381A5}">
      <dgm:prSet/>
      <dgm:spPr/>
      <dgm:t>
        <a:bodyPr/>
        <a:lstStyle/>
        <a:p>
          <a:endParaRPr lang="en-US"/>
        </a:p>
      </dgm:t>
    </dgm:pt>
    <dgm:pt modelId="{5E6C16BA-76B7-4891-A80B-488A5E820F3D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rezultatelor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școlare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BEE7AC-3C7A-4581-AC55-7A38D3CE68AD}" type="parTrans" cxnId="{C66A89A7-183C-4466-BC2B-0595FACBDB98}">
      <dgm:prSet/>
      <dgm:spPr/>
      <dgm:t>
        <a:bodyPr/>
        <a:lstStyle/>
        <a:p>
          <a:endParaRPr lang="en-US"/>
        </a:p>
      </dgm:t>
    </dgm:pt>
    <dgm:pt modelId="{023AE503-4BF9-4D44-A5FD-5025884244A5}" type="sibTrans" cxnId="{C66A89A7-183C-4466-BC2B-0595FACBDB98}">
      <dgm:prSet/>
      <dgm:spPr/>
      <dgm:t>
        <a:bodyPr/>
        <a:lstStyle/>
        <a:p>
          <a:endParaRPr lang="en-US"/>
        </a:p>
      </dgm:t>
    </dgm:pt>
    <dgm:pt modelId="{210EF638-21B9-4CD2-894A-E4509BC28976}">
      <dgm:prSet/>
      <dgm:spPr/>
      <dgm:t>
        <a:bodyPr/>
        <a:lstStyle/>
        <a:p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GDPR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8EC957-DEDD-4395-9EDA-B43150C990AF}" type="parTrans" cxnId="{50F05988-1334-4D6B-941E-43FAE2B755F5}">
      <dgm:prSet/>
      <dgm:spPr/>
      <dgm:t>
        <a:bodyPr/>
        <a:lstStyle/>
        <a:p>
          <a:endParaRPr lang="en-US"/>
        </a:p>
      </dgm:t>
    </dgm:pt>
    <dgm:pt modelId="{1D42DFE9-1FA7-466B-88AF-6A7DA791B1FF}" type="sibTrans" cxnId="{50F05988-1334-4D6B-941E-43FAE2B755F5}">
      <dgm:prSet/>
      <dgm:spPr/>
      <dgm:t>
        <a:bodyPr/>
        <a:lstStyle/>
        <a:p>
          <a:endParaRPr lang="en-US"/>
        </a:p>
      </dgm:t>
    </dgm:pt>
    <dgm:pt modelId="{CDB97478-B277-4F00-8C25-4EE112260FE5}">
      <dgm:prSet/>
      <dgm:spPr/>
      <dgm:t>
        <a:bodyPr/>
        <a:lstStyle/>
        <a:p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instrument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047476-CB13-4530-9713-5C61196961DB}" type="parTrans" cxnId="{8E405D56-A671-43FB-99A2-2DD71F6619D0}">
      <dgm:prSet/>
      <dgm:spPr/>
      <dgm:t>
        <a:bodyPr/>
        <a:lstStyle/>
        <a:p>
          <a:endParaRPr lang="en-US"/>
        </a:p>
      </dgm:t>
    </dgm:pt>
    <dgm:pt modelId="{E1944B1E-7257-4927-8980-C309931ED409}" type="sibTrans" cxnId="{8E405D56-A671-43FB-99A2-2DD71F6619D0}">
      <dgm:prSet/>
      <dgm:spPr/>
      <dgm:t>
        <a:bodyPr/>
        <a:lstStyle/>
        <a:p>
          <a:endParaRPr lang="en-US"/>
        </a:p>
      </dgm:t>
    </dgm:pt>
    <dgm:pt modelId="{F1019D0A-867B-4243-9178-4E6217FC953F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item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5124AE-3F48-47CF-B353-EE330318A620}" type="parTrans" cxnId="{FBAACB45-185C-45C1-A321-17788F859BD8}">
      <dgm:prSet/>
      <dgm:spPr/>
      <dgm:t>
        <a:bodyPr/>
        <a:lstStyle/>
        <a:p>
          <a:endParaRPr lang="en-US"/>
        </a:p>
      </dgm:t>
    </dgm:pt>
    <dgm:pt modelId="{8526C4F1-DD1A-442B-9006-222F9156888A}" type="sibTrans" cxnId="{FBAACB45-185C-45C1-A321-17788F859BD8}">
      <dgm:prSet/>
      <dgm:spPr/>
      <dgm:t>
        <a:bodyPr/>
        <a:lstStyle/>
        <a:p>
          <a:endParaRPr lang="en-US"/>
        </a:p>
      </dgm:t>
    </dgm:pt>
    <dgm:pt modelId="{BE9DB6D5-283A-4C74-9E60-BC1E00A3B647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mediu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virtual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82781E-2040-42EC-B414-4AB6EAA4D949}" type="parTrans" cxnId="{27C3845F-EB0C-482C-868D-70EED0A9E5AA}">
      <dgm:prSet/>
      <dgm:spPr/>
      <dgm:t>
        <a:bodyPr/>
        <a:lstStyle/>
        <a:p>
          <a:endParaRPr lang="en-US"/>
        </a:p>
      </dgm:t>
    </dgm:pt>
    <dgm:pt modelId="{CBB885B2-A0CA-4EBC-BB6A-10A2B2F6A256}" type="sibTrans" cxnId="{27C3845F-EB0C-482C-868D-70EED0A9E5AA}">
      <dgm:prSet/>
      <dgm:spPr/>
      <dgm:t>
        <a:bodyPr/>
        <a:lstStyle/>
        <a:p>
          <a:endParaRPr lang="en-US"/>
        </a:p>
      </dgm:t>
    </dgm:pt>
    <dgm:pt modelId="{26EA1533-468C-42F1-9176-69A021EB974B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2A9344-FE0B-4E50-A250-EC51954E19F8}" type="parTrans" cxnId="{A7B906D8-71F5-4B26-8683-FD694FD58D79}">
      <dgm:prSet/>
      <dgm:spPr/>
      <dgm:t>
        <a:bodyPr/>
        <a:lstStyle/>
        <a:p>
          <a:endParaRPr lang="en-US"/>
        </a:p>
      </dgm:t>
    </dgm:pt>
    <dgm:pt modelId="{20FB698A-3DF8-4E2C-B222-7CB15F4FA0B9}" type="sibTrans" cxnId="{A7B906D8-71F5-4B26-8683-FD694FD58D79}">
      <dgm:prSet/>
      <dgm:spPr/>
      <dgm:t>
        <a:bodyPr/>
        <a:lstStyle/>
        <a:p>
          <a:endParaRPr lang="en-US"/>
        </a:p>
      </dgm:t>
    </dgm:pt>
    <dgm:pt modelId="{CD85215E-914D-4DAE-8D50-22F0867A5BD2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digitale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8A812F-DCD2-450C-9B47-4B363091AFF0}" type="parTrans" cxnId="{E9F58541-B46E-4F76-8937-7FB4780EB22B}">
      <dgm:prSet/>
      <dgm:spPr/>
      <dgm:t>
        <a:bodyPr/>
        <a:lstStyle/>
        <a:p>
          <a:endParaRPr lang="en-US"/>
        </a:p>
      </dgm:t>
    </dgm:pt>
    <dgm:pt modelId="{29CBCD91-4921-4A4F-AD2E-54AEBD1BE1FA}" type="sibTrans" cxnId="{E9F58541-B46E-4F76-8937-7FB4780EB22B}">
      <dgm:prSet/>
      <dgm:spPr/>
      <dgm:t>
        <a:bodyPr/>
        <a:lstStyle/>
        <a:p>
          <a:endParaRPr lang="en-US"/>
        </a:p>
      </dgm:t>
    </dgm:pt>
    <dgm:pt modelId="{B2EF77A2-9FC6-4EFA-80AB-72A1CE2370E6}">
      <dgm:prSet/>
      <dgm:spPr/>
      <dgm:t>
        <a:bodyPr/>
        <a:lstStyle/>
        <a:p>
          <a:r>
            <a:rPr lang="en-US"/>
            <a:t>competențe informaționale</a:t>
          </a:r>
        </a:p>
      </dgm:t>
    </dgm:pt>
    <dgm:pt modelId="{7FFCBAAF-91EE-403E-9E24-FD5A61749447}" type="parTrans" cxnId="{AE7EC5BE-F589-49EE-B516-FD55FC7BCAB1}">
      <dgm:prSet/>
      <dgm:spPr/>
      <dgm:t>
        <a:bodyPr/>
        <a:lstStyle/>
        <a:p>
          <a:endParaRPr lang="en-US"/>
        </a:p>
      </dgm:t>
    </dgm:pt>
    <dgm:pt modelId="{B5FDC277-0F70-4E6E-B6E8-855DF2D95EE8}" type="sibTrans" cxnId="{AE7EC5BE-F589-49EE-B516-FD55FC7BCAB1}">
      <dgm:prSet/>
      <dgm:spPr/>
      <dgm:t>
        <a:bodyPr/>
        <a:lstStyle/>
        <a:p>
          <a:endParaRPr lang="en-US"/>
        </a:p>
      </dgm:t>
    </dgm:pt>
    <dgm:pt modelId="{22CE7787-4B03-465D-A465-CBD8D8611CBD}">
      <dgm:prSet/>
      <dgm:spPr/>
      <dgm:t>
        <a:bodyPr/>
        <a:lstStyle/>
        <a:p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feedback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B5764-829F-48C3-B33B-E8ADBB4F6ED3}" type="parTrans" cxnId="{8A947D74-4283-4860-8E6E-9DA54DD3F6CE}">
      <dgm:prSet/>
      <dgm:spPr/>
      <dgm:t>
        <a:bodyPr/>
        <a:lstStyle/>
        <a:p>
          <a:endParaRPr lang="en-US"/>
        </a:p>
      </dgm:t>
    </dgm:pt>
    <dgm:pt modelId="{93441AE1-34FB-4C2F-9FD4-19D12A378D1C}" type="sibTrans" cxnId="{8A947D74-4283-4860-8E6E-9DA54DD3F6CE}">
      <dgm:prSet/>
      <dgm:spPr/>
      <dgm:t>
        <a:bodyPr/>
        <a:lstStyle/>
        <a:p>
          <a:endParaRPr lang="en-US"/>
        </a:p>
      </dgm:t>
    </dgm:pt>
    <dgm:pt modelId="{36845F36-4DA6-4A2F-A319-940010B9D561}">
      <dgm:prSet/>
      <dgm:spPr/>
      <dgm:t>
        <a:bodyPr/>
        <a:lstStyle/>
        <a:p>
          <a:r>
            <a:rPr lang="ro-RO" dirty="0">
              <a:latin typeface="Times New Roman" panose="02020603050405020304" pitchFamily="18" charset="0"/>
              <a:cs typeface="Times New Roman" panose="02020603050405020304" pitchFamily="18" charset="0"/>
            </a:rPr>
            <a:t>nivel de performanță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0E8C2-A351-476E-9C27-9E96009DB2C8}" type="parTrans" cxnId="{FCD43C30-B945-435B-A88A-44D0AB5332A0}">
      <dgm:prSet/>
      <dgm:spPr/>
      <dgm:t>
        <a:bodyPr/>
        <a:lstStyle/>
        <a:p>
          <a:endParaRPr lang="en-US"/>
        </a:p>
      </dgm:t>
    </dgm:pt>
    <dgm:pt modelId="{3F80874D-1F29-40E0-A480-33F8F92907CE}" type="sibTrans" cxnId="{FCD43C30-B945-435B-A88A-44D0AB5332A0}">
      <dgm:prSet/>
      <dgm:spPr/>
      <dgm:t>
        <a:bodyPr/>
        <a:lstStyle/>
        <a:p>
          <a:endParaRPr lang="en-US"/>
        </a:p>
      </dgm:t>
    </dgm:pt>
    <dgm:pt modelId="{483E2D18-C9CC-4B3B-9398-0575A8211F83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notare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analitică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1C3157-9DEE-44B8-909F-1415AB7DEA36}" type="parTrans" cxnId="{A083A108-CE66-4AEC-A9C7-B7D4B66153EE}">
      <dgm:prSet/>
      <dgm:spPr/>
      <dgm:t>
        <a:bodyPr/>
        <a:lstStyle/>
        <a:p>
          <a:endParaRPr lang="en-US"/>
        </a:p>
      </dgm:t>
    </dgm:pt>
    <dgm:pt modelId="{DD583DA1-8F7C-48CB-8B50-B67CA74DBEFA}" type="sibTrans" cxnId="{A083A108-CE66-4AEC-A9C7-B7D4B66153EE}">
      <dgm:prSet/>
      <dgm:spPr/>
      <dgm:t>
        <a:bodyPr/>
        <a:lstStyle/>
        <a:p>
          <a:endParaRPr lang="en-US"/>
        </a:p>
      </dgm:t>
    </dgm:pt>
    <dgm:pt modelId="{E015D46D-5D19-4527-A38E-D040F3D3A156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notare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holistică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F6160D-B543-4F2A-8ECA-B1F5DD93C731}" type="parTrans" cxnId="{43ADCAAC-A57B-41D4-B25B-5D006FCAA057}">
      <dgm:prSet/>
      <dgm:spPr/>
      <dgm:t>
        <a:bodyPr/>
        <a:lstStyle/>
        <a:p>
          <a:endParaRPr lang="en-US"/>
        </a:p>
      </dgm:t>
    </dgm:pt>
    <dgm:pt modelId="{D147D901-9C9B-4E46-BAD8-9A7BB292C285}" type="sibTrans" cxnId="{43ADCAAC-A57B-41D4-B25B-5D006FCAA057}">
      <dgm:prSet/>
      <dgm:spPr/>
      <dgm:t>
        <a:bodyPr/>
        <a:lstStyle/>
        <a:p>
          <a:endParaRPr lang="en-US"/>
        </a:p>
      </dgm:t>
    </dgm:pt>
    <dgm:pt modelId="{95C91C81-2BE2-4C59-B73B-20B9B7D72546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pedagogie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digitală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56B90C-9542-4852-A714-13F7A164B3C9}" type="parTrans" cxnId="{2408E135-F3E0-42D8-AB1D-695B4D73DBB3}">
      <dgm:prSet/>
      <dgm:spPr/>
      <dgm:t>
        <a:bodyPr/>
        <a:lstStyle/>
        <a:p>
          <a:endParaRPr lang="en-US"/>
        </a:p>
      </dgm:t>
    </dgm:pt>
    <dgm:pt modelId="{69E9FB99-6FD1-4169-B6AA-76440383B5F5}" type="sibTrans" cxnId="{2408E135-F3E0-42D8-AB1D-695B4D73DBB3}">
      <dgm:prSet/>
      <dgm:spPr/>
      <dgm:t>
        <a:bodyPr/>
        <a:lstStyle/>
        <a:p>
          <a:endParaRPr lang="en-US"/>
        </a:p>
      </dgm:t>
    </dgm:pt>
    <dgm:pt modelId="{46A4B258-5046-4F20-9E5E-24D452FDC4C5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nivel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competență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BFA3BE-559F-42C9-920B-64FC5FE82900}" type="parTrans" cxnId="{FB96C781-B20E-4FF4-A122-16EA29F6548D}">
      <dgm:prSet/>
      <dgm:spPr/>
      <dgm:t>
        <a:bodyPr/>
        <a:lstStyle/>
        <a:p>
          <a:endParaRPr lang="en-US"/>
        </a:p>
      </dgm:t>
    </dgm:pt>
    <dgm:pt modelId="{50D37934-CDBD-444C-81AA-21FAA9476ED4}" type="sibTrans" cxnId="{FB96C781-B20E-4FF4-A122-16EA29F6548D}">
      <dgm:prSet/>
      <dgm:spPr/>
      <dgm:t>
        <a:bodyPr/>
        <a:lstStyle/>
        <a:p>
          <a:endParaRPr lang="en-US"/>
        </a:p>
      </dgm:t>
    </dgm:pt>
    <dgm:pt modelId="{9D5F66AF-0C81-4D67-91DD-326D1AE77789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probă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D126CB-6B51-4F0F-B497-5826D2144357}" type="parTrans" cxnId="{61612C8B-5921-4436-BD3C-91B9013A413B}">
      <dgm:prSet/>
      <dgm:spPr/>
      <dgm:t>
        <a:bodyPr/>
        <a:lstStyle/>
        <a:p>
          <a:endParaRPr lang="en-US"/>
        </a:p>
      </dgm:t>
    </dgm:pt>
    <dgm:pt modelId="{37107A95-AD04-4C35-8BE0-9D42BADC067D}" type="sibTrans" cxnId="{61612C8B-5921-4436-BD3C-91B9013A413B}">
      <dgm:prSet/>
      <dgm:spPr/>
      <dgm:t>
        <a:bodyPr/>
        <a:lstStyle/>
        <a:p>
          <a:endParaRPr lang="en-US"/>
        </a:p>
      </dgm:t>
    </dgm:pt>
    <dgm:pt modelId="{40D37592-99D1-4218-B9B8-46BA7BABE7E2}">
      <dgm:prSet/>
      <dgm:spPr/>
      <dgm:t>
        <a:bodyPr/>
        <a:lstStyle/>
        <a:p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standarde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965F0E-749D-4A9C-B889-DE420AD05E89}" type="parTrans" cxnId="{336BEBDA-86EC-4713-A565-9435A23F8A09}">
      <dgm:prSet/>
      <dgm:spPr/>
      <dgm:t>
        <a:bodyPr/>
        <a:lstStyle/>
        <a:p>
          <a:endParaRPr lang="en-US"/>
        </a:p>
      </dgm:t>
    </dgm:pt>
    <dgm:pt modelId="{75F97D39-AC5D-4199-9CAC-15B61E3EF91E}" type="sibTrans" cxnId="{336BEBDA-86EC-4713-A565-9435A23F8A09}">
      <dgm:prSet/>
      <dgm:spPr/>
      <dgm:t>
        <a:bodyPr/>
        <a:lstStyle/>
        <a:p>
          <a:endParaRPr lang="en-US"/>
        </a:p>
      </dgm:t>
    </dgm:pt>
    <dgm:pt modelId="{944563AE-89E8-49F4-87DF-CEE532642500}">
      <dgm:prSet/>
      <dgm:spPr/>
      <dgm:t>
        <a:bodyPr/>
        <a:lstStyle/>
        <a:p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test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normativ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333C55-6EFD-441D-AAAC-CAEA5FB4897C}" type="parTrans" cxnId="{3FC328AF-3070-45AE-8767-7C27EA77D830}">
      <dgm:prSet/>
      <dgm:spPr/>
      <dgm:t>
        <a:bodyPr/>
        <a:lstStyle/>
        <a:p>
          <a:endParaRPr lang="en-US"/>
        </a:p>
      </dgm:t>
    </dgm:pt>
    <dgm:pt modelId="{B1504064-DFAD-4364-841C-65DDCD9AA9BB}" type="sibTrans" cxnId="{3FC328AF-3070-45AE-8767-7C27EA77D830}">
      <dgm:prSet/>
      <dgm:spPr/>
      <dgm:t>
        <a:bodyPr/>
        <a:lstStyle/>
        <a:p>
          <a:endParaRPr lang="en-US"/>
        </a:p>
      </dgm:t>
    </dgm:pt>
    <dgm:pt modelId="{F054BA56-0DC3-48E1-92EB-DF66806BBDD7}">
      <dgm:prSet/>
      <dgm:spPr/>
      <dgm:t>
        <a:bodyPr/>
        <a:lstStyle/>
        <a:p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test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standardizat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5CF310-B19F-44C8-AB34-93D01E90836C}" type="parTrans" cxnId="{61E62F2A-C71F-4251-AE8A-C5820DB580D5}">
      <dgm:prSet/>
      <dgm:spPr/>
      <dgm:t>
        <a:bodyPr/>
        <a:lstStyle/>
        <a:p>
          <a:endParaRPr lang="en-US"/>
        </a:p>
      </dgm:t>
    </dgm:pt>
    <dgm:pt modelId="{61CC34D1-715B-4D87-8F4D-5E8FF37E269C}" type="sibTrans" cxnId="{61E62F2A-C71F-4251-AE8A-C5820DB580D5}">
      <dgm:prSet/>
      <dgm:spPr/>
      <dgm:t>
        <a:bodyPr/>
        <a:lstStyle/>
        <a:p>
          <a:endParaRPr lang="en-US"/>
        </a:p>
      </dgm:t>
    </dgm:pt>
    <dgm:pt modelId="{6A951E4F-12FB-4EDF-926E-A06993939363}" type="pres">
      <dgm:prSet presAssocID="{0DC9295D-B850-49DE-B3F6-93BC841124E2}" presName="diagram" presStyleCnt="0">
        <dgm:presLayoutVars>
          <dgm:dir/>
          <dgm:resizeHandles val="exact"/>
        </dgm:presLayoutVars>
      </dgm:prSet>
      <dgm:spPr/>
    </dgm:pt>
    <dgm:pt modelId="{C324F004-912B-4C45-8E09-8720486AB322}" type="pres">
      <dgm:prSet presAssocID="{7DAE5FBE-6B8E-4813-B69B-C27C61BCB8A2}" presName="node" presStyleLbl="node1" presStyleIdx="0" presStyleCnt="27">
        <dgm:presLayoutVars>
          <dgm:bulletEnabled val="1"/>
        </dgm:presLayoutVars>
      </dgm:prSet>
      <dgm:spPr/>
    </dgm:pt>
    <dgm:pt modelId="{8CCFF551-D98F-415A-9332-7B57C456C4FA}" type="pres">
      <dgm:prSet presAssocID="{01354EDC-87E2-4CF5-A569-3025FC6C5AB2}" presName="sibTrans" presStyleCnt="0"/>
      <dgm:spPr/>
    </dgm:pt>
    <dgm:pt modelId="{D3BAA5B5-81DC-4579-99FD-7236EA092571}" type="pres">
      <dgm:prSet presAssocID="{2D1F7AF5-D022-441E-92B4-AE9F16E75257}" presName="node" presStyleLbl="node1" presStyleIdx="1" presStyleCnt="27">
        <dgm:presLayoutVars>
          <dgm:bulletEnabled val="1"/>
        </dgm:presLayoutVars>
      </dgm:prSet>
      <dgm:spPr/>
    </dgm:pt>
    <dgm:pt modelId="{83CFE8A2-4F68-44CF-A8AA-540FD4E12693}" type="pres">
      <dgm:prSet presAssocID="{27747F91-9AC7-461F-8A61-D73E8937EBA0}" presName="sibTrans" presStyleCnt="0"/>
      <dgm:spPr/>
    </dgm:pt>
    <dgm:pt modelId="{21CF811A-9AB0-4BA5-96D5-76553E176C46}" type="pres">
      <dgm:prSet presAssocID="{A02BB609-9EEB-4F68-8C59-9CC20761883A}" presName="node" presStyleLbl="node1" presStyleIdx="2" presStyleCnt="27">
        <dgm:presLayoutVars>
          <dgm:bulletEnabled val="1"/>
        </dgm:presLayoutVars>
      </dgm:prSet>
      <dgm:spPr/>
    </dgm:pt>
    <dgm:pt modelId="{DD194B3A-4C56-448D-ADC2-21FAD478298C}" type="pres">
      <dgm:prSet presAssocID="{91C91662-0D2B-4F67-869A-A5FE387D7A17}" presName="sibTrans" presStyleCnt="0"/>
      <dgm:spPr/>
    </dgm:pt>
    <dgm:pt modelId="{4F1BF00D-FAB3-47F4-80CD-07D88FFB81D8}" type="pres">
      <dgm:prSet presAssocID="{7E655A7C-7FD7-489F-A309-E93B3DD892FF}" presName="node" presStyleLbl="node1" presStyleIdx="3" presStyleCnt="27">
        <dgm:presLayoutVars>
          <dgm:bulletEnabled val="1"/>
        </dgm:presLayoutVars>
      </dgm:prSet>
      <dgm:spPr/>
    </dgm:pt>
    <dgm:pt modelId="{34F3B573-E223-4919-949E-0B9A8AB400AC}" type="pres">
      <dgm:prSet presAssocID="{5CC9B9DA-9385-4E3F-8F35-85BD901E834B}" presName="sibTrans" presStyleCnt="0"/>
      <dgm:spPr/>
    </dgm:pt>
    <dgm:pt modelId="{2B8BDD84-DACC-4AE2-AF71-A61571C558E2}" type="pres">
      <dgm:prSet presAssocID="{BE870EAC-0826-4CF4-95E8-700E95DB01D4}" presName="node" presStyleLbl="node1" presStyleIdx="4" presStyleCnt="27">
        <dgm:presLayoutVars>
          <dgm:bulletEnabled val="1"/>
        </dgm:presLayoutVars>
      </dgm:prSet>
      <dgm:spPr/>
    </dgm:pt>
    <dgm:pt modelId="{B5803905-FDC3-4CA5-87CD-0EC9C38700B4}" type="pres">
      <dgm:prSet presAssocID="{0C3DD550-F735-4A9D-98E4-475BF3E6A0AA}" presName="sibTrans" presStyleCnt="0"/>
      <dgm:spPr/>
    </dgm:pt>
    <dgm:pt modelId="{E1B13E50-1CD6-46F2-9F26-982B63988031}" type="pres">
      <dgm:prSet presAssocID="{CD85215E-914D-4DAE-8D50-22F0867A5BD2}" presName="node" presStyleLbl="node1" presStyleIdx="5" presStyleCnt="27">
        <dgm:presLayoutVars>
          <dgm:bulletEnabled val="1"/>
        </dgm:presLayoutVars>
      </dgm:prSet>
      <dgm:spPr/>
    </dgm:pt>
    <dgm:pt modelId="{EA08A9AD-3856-4337-A699-DCA482FFBA17}" type="pres">
      <dgm:prSet presAssocID="{29CBCD91-4921-4A4F-AD2E-54AEBD1BE1FA}" presName="sibTrans" presStyleCnt="0"/>
      <dgm:spPr/>
    </dgm:pt>
    <dgm:pt modelId="{B0A2913E-C28B-4EF8-98C3-1AE0D24302D3}" type="pres">
      <dgm:prSet presAssocID="{B2EF77A2-9FC6-4EFA-80AB-72A1CE2370E6}" presName="node" presStyleLbl="node1" presStyleIdx="6" presStyleCnt="27">
        <dgm:presLayoutVars>
          <dgm:bulletEnabled val="1"/>
        </dgm:presLayoutVars>
      </dgm:prSet>
      <dgm:spPr/>
    </dgm:pt>
    <dgm:pt modelId="{923E2D68-1606-41A4-81D2-598991EE588A}" type="pres">
      <dgm:prSet presAssocID="{B5FDC277-0F70-4E6E-B6E8-855DF2D95EE8}" presName="sibTrans" presStyleCnt="0"/>
      <dgm:spPr/>
    </dgm:pt>
    <dgm:pt modelId="{83FC747F-F09B-42EC-B640-C2FF892E7659}" type="pres">
      <dgm:prSet presAssocID="{F92B5F0B-C0A2-46BA-823E-76A986064816}" presName="node" presStyleLbl="node1" presStyleIdx="7" presStyleCnt="27">
        <dgm:presLayoutVars>
          <dgm:bulletEnabled val="1"/>
        </dgm:presLayoutVars>
      </dgm:prSet>
      <dgm:spPr/>
    </dgm:pt>
    <dgm:pt modelId="{0404954B-6774-417C-9EBC-5BB32171514D}" type="pres">
      <dgm:prSet presAssocID="{9A30B463-58E3-4396-ADFA-C66D05E93F51}" presName="sibTrans" presStyleCnt="0"/>
      <dgm:spPr/>
    </dgm:pt>
    <dgm:pt modelId="{FB88EF01-273F-4F3E-A025-899F965BD4CB}" type="pres">
      <dgm:prSet presAssocID="{1C11DBDD-D37B-42B8-9BA1-7A8AB9E7E8CB}" presName="node" presStyleLbl="node1" presStyleIdx="8" presStyleCnt="27">
        <dgm:presLayoutVars>
          <dgm:bulletEnabled val="1"/>
        </dgm:presLayoutVars>
      </dgm:prSet>
      <dgm:spPr/>
    </dgm:pt>
    <dgm:pt modelId="{707E9CFA-95C8-429E-B980-7761E8824863}" type="pres">
      <dgm:prSet presAssocID="{99E973FF-656D-45A7-8132-8A21AF71E723}" presName="sibTrans" presStyleCnt="0"/>
      <dgm:spPr/>
    </dgm:pt>
    <dgm:pt modelId="{4A30FE33-A489-4A80-955C-424CBB4D9F07}" type="pres">
      <dgm:prSet presAssocID="{22CE7787-4B03-465D-A465-CBD8D8611CBD}" presName="node" presStyleLbl="node1" presStyleIdx="9" presStyleCnt="27">
        <dgm:presLayoutVars>
          <dgm:bulletEnabled val="1"/>
        </dgm:presLayoutVars>
      </dgm:prSet>
      <dgm:spPr/>
    </dgm:pt>
    <dgm:pt modelId="{2883AE69-0CB7-4EBD-AEEF-D440B88D1952}" type="pres">
      <dgm:prSet presAssocID="{93441AE1-34FB-4C2F-9FD4-19D12A378D1C}" presName="sibTrans" presStyleCnt="0"/>
      <dgm:spPr/>
    </dgm:pt>
    <dgm:pt modelId="{F91D4DA1-478B-474E-9D3B-D6553860AB67}" type="pres">
      <dgm:prSet presAssocID="{F53BC3CE-C3CA-4CD8-8C4B-E8EAD6DE48EA}" presName="node" presStyleLbl="node1" presStyleIdx="10" presStyleCnt="27">
        <dgm:presLayoutVars>
          <dgm:bulletEnabled val="1"/>
        </dgm:presLayoutVars>
      </dgm:prSet>
      <dgm:spPr/>
    </dgm:pt>
    <dgm:pt modelId="{38637D90-84F2-4306-8521-4096AF601067}" type="pres">
      <dgm:prSet presAssocID="{07B59E78-0A14-40A5-B600-912ECB78B0CD}" presName="sibTrans" presStyleCnt="0"/>
      <dgm:spPr/>
    </dgm:pt>
    <dgm:pt modelId="{3D9BC377-B8E6-4540-862F-28B84A0B9B65}" type="pres">
      <dgm:prSet presAssocID="{6BC51EB9-2B39-4D80-9D6D-4531639AE91D}" presName="node" presStyleLbl="node1" presStyleIdx="11" presStyleCnt="27">
        <dgm:presLayoutVars>
          <dgm:bulletEnabled val="1"/>
        </dgm:presLayoutVars>
      </dgm:prSet>
      <dgm:spPr/>
    </dgm:pt>
    <dgm:pt modelId="{2E8A4EA2-2B04-4E9A-B4F9-3BEC9A406E94}" type="pres">
      <dgm:prSet presAssocID="{33B80A30-7734-4ADA-8C1F-B7443873AF59}" presName="sibTrans" presStyleCnt="0"/>
      <dgm:spPr/>
    </dgm:pt>
    <dgm:pt modelId="{50F58985-18A9-4A08-9A11-404170EEDAD5}" type="pres">
      <dgm:prSet presAssocID="{5E6C16BA-76B7-4891-A80B-488A5E820F3D}" presName="node" presStyleLbl="node1" presStyleIdx="12" presStyleCnt="27">
        <dgm:presLayoutVars>
          <dgm:bulletEnabled val="1"/>
        </dgm:presLayoutVars>
      </dgm:prSet>
      <dgm:spPr/>
    </dgm:pt>
    <dgm:pt modelId="{ED0E0362-5E76-4257-AA5F-EC6F83D5D9F4}" type="pres">
      <dgm:prSet presAssocID="{023AE503-4BF9-4D44-A5FD-5025884244A5}" presName="sibTrans" presStyleCnt="0"/>
      <dgm:spPr/>
    </dgm:pt>
    <dgm:pt modelId="{696BC78D-B6BB-4FD6-B43C-EB0A3B1DD39D}" type="pres">
      <dgm:prSet presAssocID="{210EF638-21B9-4CD2-894A-E4509BC28976}" presName="node" presStyleLbl="node1" presStyleIdx="13" presStyleCnt="27">
        <dgm:presLayoutVars>
          <dgm:bulletEnabled val="1"/>
        </dgm:presLayoutVars>
      </dgm:prSet>
      <dgm:spPr/>
    </dgm:pt>
    <dgm:pt modelId="{F3957C1E-63F2-44AC-BE2C-4D420A05F617}" type="pres">
      <dgm:prSet presAssocID="{1D42DFE9-1FA7-466B-88AF-6A7DA791B1FF}" presName="sibTrans" presStyleCnt="0"/>
      <dgm:spPr/>
    </dgm:pt>
    <dgm:pt modelId="{5A9F1D96-9F08-4DFF-8C3E-904ECCADE157}" type="pres">
      <dgm:prSet presAssocID="{CDB97478-B277-4F00-8C25-4EE112260FE5}" presName="node" presStyleLbl="node1" presStyleIdx="14" presStyleCnt="27">
        <dgm:presLayoutVars>
          <dgm:bulletEnabled val="1"/>
        </dgm:presLayoutVars>
      </dgm:prSet>
      <dgm:spPr/>
    </dgm:pt>
    <dgm:pt modelId="{8C250273-9C7E-42CD-AABF-C84561B09F97}" type="pres">
      <dgm:prSet presAssocID="{E1944B1E-7257-4927-8980-C309931ED409}" presName="sibTrans" presStyleCnt="0"/>
      <dgm:spPr/>
    </dgm:pt>
    <dgm:pt modelId="{B6F4B508-8B31-4042-AC1E-80DDA20AD7C5}" type="pres">
      <dgm:prSet presAssocID="{F1019D0A-867B-4243-9178-4E6217FC953F}" presName="node" presStyleLbl="node1" presStyleIdx="15" presStyleCnt="27">
        <dgm:presLayoutVars>
          <dgm:bulletEnabled val="1"/>
        </dgm:presLayoutVars>
      </dgm:prSet>
      <dgm:spPr/>
    </dgm:pt>
    <dgm:pt modelId="{457AC8AB-2204-4D78-8DE5-9C6D463AB879}" type="pres">
      <dgm:prSet presAssocID="{8526C4F1-DD1A-442B-9006-222F9156888A}" presName="sibTrans" presStyleCnt="0"/>
      <dgm:spPr/>
    </dgm:pt>
    <dgm:pt modelId="{7760B3D8-3F0F-4602-887A-B299051DC763}" type="pres">
      <dgm:prSet presAssocID="{BE9DB6D5-283A-4C74-9E60-BC1E00A3B647}" presName="node" presStyleLbl="node1" presStyleIdx="16" presStyleCnt="27">
        <dgm:presLayoutVars>
          <dgm:bulletEnabled val="1"/>
        </dgm:presLayoutVars>
      </dgm:prSet>
      <dgm:spPr/>
    </dgm:pt>
    <dgm:pt modelId="{B8CC266A-4739-48DB-83D1-8856AC2AE34A}" type="pres">
      <dgm:prSet presAssocID="{CBB885B2-A0CA-4EBC-BB6A-10A2B2F6A256}" presName="sibTrans" presStyleCnt="0"/>
      <dgm:spPr/>
    </dgm:pt>
    <dgm:pt modelId="{B852B51A-4B1C-4247-904D-E4D599FBAD5F}" type="pres">
      <dgm:prSet presAssocID="{26EA1533-468C-42F1-9176-69A021EB974B}" presName="node" presStyleLbl="node1" presStyleIdx="17" presStyleCnt="27">
        <dgm:presLayoutVars>
          <dgm:bulletEnabled val="1"/>
        </dgm:presLayoutVars>
      </dgm:prSet>
      <dgm:spPr/>
    </dgm:pt>
    <dgm:pt modelId="{EDD3FEF2-0327-471E-9ADE-EF43D309F2BE}" type="pres">
      <dgm:prSet presAssocID="{20FB698A-3DF8-4E2C-B222-7CB15F4FA0B9}" presName="sibTrans" presStyleCnt="0"/>
      <dgm:spPr/>
    </dgm:pt>
    <dgm:pt modelId="{0D850650-ACC1-4396-A75E-2B176C02B330}" type="pres">
      <dgm:prSet presAssocID="{36845F36-4DA6-4A2F-A319-940010B9D561}" presName="node" presStyleLbl="node1" presStyleIdx="18" presStyleCnt="27">
        <dgm:presLayoutVars>
          <dgm:bulletEnabled val="1"/>
        </dgm:presLayoutVars>
      </dgm:prSet>
      <dgm:spPr/>
    </dgm:pt>
    <dgm:pt modelId="{10AE6907-EBE4-48CD-AF4D-EBE3E7B576B2}" type="pres">
      <dgm:prSet presAssocID="{3F80874D-1F29-40E0-A480-33F8F92907CE}" presName="sibTrans" presStyleCnt="0"/>
      <dgm:spPr/>
    </dgm:pt>
    <dgm:pt modelId="{D7A8795C-F045-4073-870B-AA4E430AFBBA}" type="pres">
      <dgm:prSet presAssocID="{46A4B258-5046-4F20-9E5E-24D452FDC4C5}" presName="node" presStyleLbl="node1" presStyleIdx="19" presStyleCnt="27">
        <dgm:presLayoutVars>
          <dgm:bulletEnabled val="1"/>
        </dgm:presLayoutVars>
      </dgm:prSet>
      <dgm:spPr/>
    </dgm:pt>
    <dgm:pt modelId="{BC2FDAB5-69B2-49D7-AD87-4EF7ADF3F80B}" type="pres">
      <dgm:prSet presAssocID="{50D37934-CDBD-444C-81AA-21FAA9476ED4}" presName="sibTrans" presStyleCnt="0"/>
      <dgm:spPr/>
    </dgm:pt>
    <dgm:pt modelId="{E76936A6-452F-4EB2-9ECB-AF2DFD69D10C}" type="pres">
      <dgm:prSet presAssocID="{483E2D18-C9CC-4B3B-9398-0575A8211F83}" presName="node" presStyleLbl="node1" presStyleIdx="20" presStyleCnt="27">
        <dgm:presLayoutVars>
          <dgm:bulletEnabled val="1"/>
        </dgm:presLayoutVars>
      </dgm:prSet>
      <dgm:spPr/>
    </dgm:pt>
    <dgm:pt modelId="{CD8FC657-647D-49F7-89B4-EC8C4B3BD26C}" type="pres">
      <dgm:prSet presAssocID="{DD583DA1-8F7C-48CB-8B50-B67CA74DBEFA}" presName="sibTrans" presStyleCnt="0"/>
      <dgm:spPr/>
    </dgm:pt>
    <dgm:pt modelId="{83E99F70-A40A-45B3-B2A1-B452D8F1CB2A}" type="pres">
      <dgm:prSet presAssocID="{E015D46D-5D19-4527-A38E-D040F3D3A156}" presName="node" presStyleLbl="node1" presStyleIdx="21" presStyleCnt="27">
        <dgm:presLayoutVars>
          <dgm:bulletEnabled val="1"/>
        </dgm:presLayoutVars>
      </dgm:prSet>
      <dgm:spPr/>
    </dgm:pt>
    <dgm:pt modelId="{74CE142C-8A34-4EA7-84F8-13A1BF1F15E7}" type="pres">
      <dgm:prSet presAssocID="{D147D901-9C9B-4E46-BAD8-9A7BB292C285}" presName="sibTrans" presStyleCnt="0"/>
      <dgm:spPr/>
    </dgm:pt>
    <dgm:pt modelId="{75473349-C167-40A2-9CE5-54236A4B5A27}" type="pres">
      <dgm:prSet presAssocID="{95C91C81-2BE2-4C59-B73B-20B9B7D72546}" presName="node" presStyleLbl="node1" presStyleIdx="22" presStyleCnt="27">
        <dgm:presLayoutVars>
          <dgm:bulletEnabled val="1"/>
        </dgm:presLayoutVars>
      </dgm:prSet>
      <dgm:spPr/>
    </dgm:pt>
    <dgm:pt modelId="{D12F85AF-81D9-461E-AB2C-F93FC99923AE}" type="pres">
      <dgm:prSet presAssocID="{69E9FB99-6FD1-4169-B6AA-76440383B5F5}" presName="sibTrans" presStyleCnt="0"/>
      <dgm:spPr/>
    </dgm:pt>
    <dgm:pt modelId="{FF08C818-A15C-44F0-884D-61B9383B2985}" type="pres">
      <dgm:prSet presAssocID="{9D5F66AF-0C81-4D67-91DD-326D1AE77789}" presName="node" presStyleLbl="node1" presStyleIdx="23" presStyleCnt="27">
        <dgm:presLayoutVars>
          <dgm:bulletEnabled val="1"/>
        </dgm:presLayoutVars>
      </dgm:prSet>
      <dgm:spPr/>
    </dgm:pt>
    <dgm:pt modelId="{170BEB1C-D330-49DF-B23C-97A51C7699FC}" type="pres">
      <dgm:prSet presAssocID="{37107A95-AD04-4C35-8BE0-9D42BADC067D}" presName="sibTrans" presStyleCnt="0"/>
      <dgm:spPr/>
    </dgm:pt>
    <dgm:pt modelId="{CF847D37-6889-418B-B01B-6BA80A7CAC65}" type="pres">
      <dgm:prSet presAssocID="{40D37592-99D1-4218-B9B8-46BA7BABE7E2}" presName="node" presStyleLbl="node1" presStyleIdx="24" presStyleCnt="27">
        <dgm:presLayoutVars>
          <dgm:bulletEnabled val="1"/>
        </dgm:presLayoutVars>
      </dgm:prSet>
      <dgm:spPr/>
    </dgm:pt>
    <dgm:pt modelId="{5D4A719F-3936-4B21-A8DB-98607DDC4D38}" type="pres">
      <dgm:prSet presAssocID="{75F97D39-AC5D-4199-9CAC-15B61E3EF91E}" presName="sibTrans" presStyleCnt="0"/>
      <dgm:spPr/>
    </dgm:pt>
    <dgm:pt modelId="{3E8D8C7F-519E-4FB1-96E2-35621291D5CB}" type="pres">
      <dgm:prSet presAssocID="{944563AE-89E8-49F4-87DF-CEE532642500}" presName="node" presStyleLbl="node1" presStyleIdx="25" presStyleCnt="27">
        <dgm:presLayoutVars>
          <dgm:bulletEnabled val="1"/>
        </dgm:presLayoutVars>
      </dgm:prSet>
      <dgm:spPr/>
    </dgm:pt>
    <dgm:pt modelId="{E8DE8D6C-0929-448A-97AD-734D8A8A46E4}" type="pres">
      <dgm:prSet presAssocID="{B1504064-DFAD-4364-841C-65DDCD9AA9BB}" presName="sibTrans" presStyleCnt="0"/>
      <dgm:spPr/>
    </dgm:pt>
    <dgm:pt modelId="{D76BF3C9-48BF-4313-A000-15FE317DAC3E}" type="pres">
      <dgm:prSet presAssocID="{F054BA56-0DC3-48E1-92EB-DF66806BBDD7}" presName="node" presStyleLbl="node1" presStyleIdx="26" presStyleCnt="27">
        <dgm:presLayoutVars>
          <dgm:bulletEnabled val="1"/>
        </dgm:presLayoutVars>
      </dgm:prSet>
      <dgm:spPr/>
    </dgm:pt>
  </dgm:ptLst>
  <dgm:cxnLst>
    <dgm:cxn modelId="{A083A108-CE66-4AEC-A9C7-B7D4B66153EE}" srcId="{0DC9295D-B850-49DE-B3F6-93BC841124E2}" destId="{483E2D18-C9CC-4B3B-9398-0575A8211F83}" srcOrd="20" destOrd="0" parTransId="{BE1C3157-9DEE-44B8-909F-1415AB7DEA36}" sibTransId="{DD583DA1-8F7C-48CB-8B50-B67CA74DBEFA}"/>
    <dgm:cxn modelId="{90DC720F-6C27-4FD7-A843-21A1CF647207}" type="presOf" srcId="{7DAE5FBE-6B8E-4813-B69B-C27C61BCB8A2}" destId="{C324F004-912B-4C45-8E09-8720486AB322}" srcOrd="0" destOrd="0" presId="urn:microsoft.com/office/officeart/2005/8/layout/default"/>
    <dgm:cxn modelId="{00308920-EF69-4F7E-94E0-A75D95B4A42C}" type="presOf" srcId="{9D5F66AF-0C81-4D67-91DD-326D1AE77789}" destId="{FF08C818-A15C-44F0-884D-61B9383B2985}" srcOrd="0" destOrd="0" presId="urn:microsoft.com/office/officeart/2005/8/layout/default"/>
    <dgm:cxn modelId="{0628CA20-E0C2-4FF2-A710-7EC7143C95A0}" type="presOf" srcId="{46A4B258-5046-4F20-9E5E-24D452FDC4C5}" destId="{D7A8795C-F045-4073-870B-AA4E430AFBBA}" srcOrd="0" destOrd="0" presId="urn:microsoft.com/office/officeart/2005/8/layout/default"/>
    <dgm:cxn modelId="{61E62F2A-C71F-4251-AE8A-C5820DB580D5}" srcId="{0DC9295D-B850-49DE-B3F6-93BC841124E2}" destId="{F054BA56-0DC3-48E1-92EB-DF66806BBDD7}" srcOrd="26" destOrd="0" parTransId="{355CF310-B19F-44C8-AB34-93D01E90836C}" sibTransId="{61CC34D1-715B-4D87-8F4D-5E8FF37E269C}"/>
    <dgm:cxn modelId="{FCD43C30-B945-435B-A88A-44D0AB5332A0}" srcId="{0DC9295D-B850-49DE-B3F6-93BC841124E2}" destId="{36845F36-4DA6-4A2F-A319-940010B9D561}" srcOrd="18" destOrd="0" parTransId="{F900E8C2-A351-476E-9C27-9E96009DB2C8}" sibTransId="{3F80874D-1F29-40E0-A480-33F8F92907CE}"/>
    <dgm:cxn modelId="{2408E135-F3E0-42D8-AB1D-695B4D73DBB3}" srcId="{0DC9295D-B850-49DE-B3F6-93BC841124E2}" destId="{95C91C81-2BE2-4C59-B73B-20B9B7D72546}" srcOrd="22" destOrd="0" parTransId="{1D56B90C-9542-4852-A714-13F7A164B3C9}" sibTransId="{69E9FB99-6FD1-4169-B6AA-76440383B5F5}"/>
    <dgm:cxn modelId="{27C3845F-EB0C-482C-868D-70EED0A9E5AA}" srcId="{0DC9295D-B850-49DE-B3F6-93BC841124E2}" destId="{BE9DB6D5-283A-4C74-9E60-BC1E00A3B647}" srcOrd="16" destOrd="0" parTransId="{0482781E-2040-42EC-B414-4AB6EAA4D949}" sibTransId="{CBB885B2-A0CA-4EBC-BB6A-10A2B2F6A256}"/>
    <dgm:cxn modelId="{29E68541-E4A8-4048-AFCE-296BE877F240}" type="presOf" srcId="{1C11DBDD-D37B-42B8-9BA1-7A8AB9E7E8CB}" destId="{FB88EF01-273F-4F3E-A025-899F965BD4CB}" srcOrd="0" destOrd="0" presId="urn:microsoft.com/office/officeart/2005/8/layout/default"/>
    <dgm:cxn modelId="{E9F58541-B46E-4F76-8937-7FB4780EB22B}" srcId="{0DC9295D-B850-49DE-B3F6-93BC841124E2}" destId="{CD85215E-914D-4DAE-8D50-22F0867A5BD2}" srcOrd="5" destOrd="0" parTransId="{098A812F-DCD2-450C-9B47-4B363091AFF0}" sibTransId="{29CBCD91-4921-4A4F-AD2E-54AEBD1BE1FA}"/>
    <dgm:cxn modelId="{757E3763-E5FB-4CD8-A1B9-4882A1EDF33D}" type="presOf" srcId="{40D37592-99D1-4218-B9B8-46BA7BABE7E2}" destId="{CF847D37-6889-418B-B01B-6BA80A7CAC65}" srcOrd="0" destOrd="0" presId="urn:microsoft.com/office/officeart/2005/8/layout/default"/>
    <dgm:cxn modelId="{A6583A64-29CF-484D-9612-9FC09BCE2F39}" type="presOf" srcId="{95C91C81-2BE2-4C59-B73B-20B9B7D72546}" destId="{75473349-C167-40A2-9CE5-54236A4B5A27}" srcOrd="0" destOrd="0" presId="urn:microsoft.com/office/officeart/2005/8/layout/default"/>
    <dgm:cxn modelId="{FBAACB45-185C-45C1-A321-17788F859BD8}" srcId="{0DC9295D-B850-49DE-B3F6-93BC841124E2}" destId="{F1019D0A-867B-4243-9178-4E6217FC953F}" srcOrd="15" destOrd="0" parTransId="{7A5124AE-3F48-47CF-B353-EE330318A620}" sibTransId="{8526C4F1-DD1A-442B-9006-222F9156888A}"/>
    <dgm:cxn modelId="{741E0746-507D-4769-A1A9-86B7379381A5}" srcId="{0DC9295D-B850-49DE-B3F6-93BC841124E2}" destId="{6BC51EB9-2B39-4D80-9D6D-4531639AE91D}" srcOrd="11" destOrd="0" parTransId="{3355F064-3BED-4170-A774-B1A5D236681C}" sibTransId="{33B80A30-7734-4ADA-8C1F-B7443873AF59}"/>
    <dgm:cxn modelId="{5985636F-8654-4B3C-A2A9-9BC95816D53A}" srcId="{0DC9295D-B850-49DE-B3F6-93BC841124E2}" destId="{7DAE5FBE-6B8E-4813-B69B-C27C61BCB8A2}" srcOrd="0" destOrd="0" parTransId="{8B1346BC-3581-4774-B40C-BA0F8E96129C}" sibTransId="{01354EDC-87E2-4CF5-A569-3025FC6C5AB2}"/>
    <dgm:cxn modelId="{B6794D72-08FF-413E-810E-3D22444D2E84}" type="presOf" srcId="{7E655A7C-7FD7-489F-A309-E93B3DD892FF}" destId="{4F1BF00D-FAB3-47F4-80CD-07D88FFB81D8}" srcOrd="0" destOrd="0" presId="urn:microsoft.com/office/officeart/2005/8/layout/default"/>
    <dgm:cxn modelId="{E8B5AB73-A5D8-49AE-B498-A099CF965F1F}" type="presOf" srcId="{F53BC3CE-C3CA-4CD8-8C4B-E8EAD6DE48EA}" destId="{F91D4DA1-478B-474E-9D3B-D6553860AB67}" srcOrd="0" destOrd="0" presId="urn:microsoft.com/office/officeart/2005/8/layout/default"/>
    <dgm:cxn modelId="{8A947D74-4283-4860-8E6E-9DA54DD3F6CE}" srcId="{0DC9295D-B850-49DE-B3F6-93BC841124E2}" destId="{22CE7787-4B03-465D-A465-CBD8D8611CBD}" srcOrd="9" destOrd="0" parTransId="{2AEB5764-829F-48C3-B33B-E8ADBB4F6ED3}" sibTransId="{93441AE1-34FB-4C2F-9FD4-19D12A378D1C}"/>
    <dgm:cxn modelId="{817DF754-3B56-45B1-A1CC-BD8AED0D6C7D}" type="presOf" srcId="{36845F36-4DA6-4A2F-A319-940010B9D561}" destId="{0D850650-ACC1-4396-A75E-2B176C02B330}" srcOrd="0" destOrd="0" presId="urn:microsoft.com/office/officeart/2005/8/layout/default"/>
    <dgm:cxn modelId="{8E405D56-A671-43FB-99A2-2DD71F6619D0}" srcId="{0DC9295D-B850-49DE-B3F6-93BC841124E2}" destId="{CDB97478-B277-4F00-8C25-4EE112260FE5}" srcOrd="14" destOrd="0" parTransId="{75047476-CB13-4530-9713-5C61196961DB}" sibTransId="{E1944B1E-7257-4927-8980-C309931ED409}"/>
    <dgm:cxn modelId="{573D2577-9757-42D3-8363-54C1E84C5113}" type="presOf" srcId="{0DC9295D-B850-49DE-B3F6-93BC841124E2}" destId="{6A951E4F-12FB-4EDF-926E-A06993939363}" srcOrd="0" destOrd="0" presId="urn:microsoft.com/office/officeart/2005/8/layout/default"/>
    <dgm:cxn modelId="{409EDD59-BA26-40DB-B3DA-1E90177B15F9}" srcId="{0DC9295D-B850-49DE-B3F6-93BC841124E2}" destId="{F92B5F0B-C0A2-46BA-823E-76A986064816}" srcOrd="7" destOrd="0" parTransId="{F700343A-9C7F-4CC2-AAA6-DD0FB87107B0}" sibTransId="{9A30B463-58E3-4396-ADFA-C66D05E93F51}"/>
    <dgm:cxn modelId="{4229E580-778B-4190-A20A-7B8927A558F6}" type="presOf" srcId="{E015D46D-5D19-4527-A38E-D040F3D3A156}" destId="{83E99F70-A40A-45B3-B2A1-B452D8F1CB2A}" srcOrd="0" destOrd="0" presId="urn:microsoft.com/office/officeart/2005/8/layout/default"/>
    <dgm:cxn modelId="{FB96C781-B20E-4FF4-A122-16EA29F6548D}" srcId="{0DC9295D-B850-49DE-B3F6-93BC841124E2}" destId="{46A4B258-5046-4F20-9E5E-24D452FDC4C5}" srcOrd="19" destOrd="0" parTransId="{5ABFA3BE-559F-42C9-920B-64FC5FE82900}" sibTransId="{50D37934-CDBD-444C-81AA-21FAA9476ED4}"/>
    <dgm:cxn modelId="{50F05988-1334-4D6B-941E-43FAE2B755F5}" srcId="{0DC9295D-B850-49DE-B3F6-93BC841124E2}" destId="{210EF638-21B9-4CD2-894A-E4509BC28976}" srcOrd="13" destOrd="0" parTransId="{EA8EC957-DEDD-4395-9EDA-B43150C990AF}" sibTransId="{1D42DFE9-1FA7-466B-88AF-6A7DA791B1FF}"/>
    <dgm:cxn modelId="{61612C8B-5921-4436-BD3C-91B9013A413B}" srcId="{0DC9295D-B850-49DE-B3F6-93BC841124E2}" destId="{9D5F66AF-0C81-4D67-91DD-326D1AE77789}" srcOrd="23" destOrd="0" parTransId="{0CD126CB-6B51-4F0F-B497-5826D2144357}" sibTransId="{37107A95-AD04-4C35-8BE0-9D42BADC067D}"/>
    <dgm:cxn modelId="{1179E98B-4A52-4AAC-B844-72E5361EA943}" srcId="{0DC9295D-B850-49DE-B3F6-93BC841124E2}" destId="{2D1F7AF5-D022-441E-92B4-AE9F16E75257}" srcOrd="1" destOrd="0" parTransId="{2CA533FD-5737-4B39-89AF-82EF24FE4187}" sibTransId="{27747F91-9AC7-461F-8A61-D73E8937EBA0}"/>
    <dgm:cxn modelId="{55C2DA93-4A77-4040-8D88-833923E24DDF}" type="presOf" srcId="{26EA1533-468C-42F1-9176-69A021EB974B}" destId="{B852B51A-4B1C-4247-904D-E4D599FBAD5F}" srcOrd="0" destOrd="0" presId="urn:microsoft.com/office/officeart/2005/8/layout/default"/>
    <dgm:cxn modelId="{B89E7D98-206E-48C3-87E1-36B727E18EE3}" type="presOf" srcId="{CDB97478-B277-4F00-8C25-4EE112260FE5}" destId="{5A9F1D96-9F08-4DFF-8C3E-904ECCADE157}" srcOrd="0" destOrd="0" presId="urn:microsoft.com/office/officeart/2005/8/layout/default"/>
    <dgm:cxn modelId="{5B63EE98-BB88-454E-9550-C8B0623F4870}" srcId="{0DC9295D-B850-49DE-B3F6-93BC841124E2}" destId="{A02BB609-9EEB-4F68-8C59-9CC20761883A}" srcOrd="2" destOrd="0" parTransId="{411414C4-0C91-4A4F-BD32-11EA58A81745}" sibTransId="{91C91662-0D2B-4F67-869A-A5FE387D7A17}"/>
    <dgm:cxn modelId="{E418829C-820C-4DF0-9551-65A4E69E134B}" type="presOf" srcId="{2D1F7AF5-D022-441E-92B4-AE9F16E75257}" destId="{D3BAA5B5-81DC-4579-99FD-7236EA092571}" srcOrd="0" destOrd="0" presId="urn:microsoft.com/office/officeart/2005/8/layout/default"/>
    <dgm:cxn modelId="{C66A89A7-183C-4466-BC2B-0595FACBDB98}" srcId="{0DC9295D-B850-49DE-B3F6-93BC841124E2}" destId="{5E6C16BA-76B7-4891-A80B-488A5E820F3D}" srcOrd="12" destOrd="0" parTransId="{FCBEE7AC-3C7A-4581-AC55-7A38D3CE68AD}" sibTransId="{023AE503-4BF9-4D44-A5FD-5025884244A5}"/>
    <dgm:cxn modelId="{79029FA8-138E-4482-87C7-492CA523F971}" type="presOf" srcId="{B2EF77A2-9FC6-4EFA-80AB-72A1CE2370E6}" destId="{B0A2913E-C28B-4EF8-98C3-1AE0D24302D3}" srcOrd="0" destOrd="0" presId="urn:microsoft.com/office/officeart/2005/8/layout/default"/>
    <dgm:cxn modelId="{ED6E15A9-9638-42C6-A523-24EEF05B7454}" type="presOf" srcId="{F1019D0A-867B-4243-9178-4E6217FC953F}" destId="{B6F4B508-8B31-4042-AC1E-80DDA20AD7C5}" srcOrd="0" destOrd="0" presId="urn:microsoft.com/office/officeart/2005/8/layout/default"/>
    <dgm:cxn modelId="{43ADCAAC-A57B-41D4-B25B-5D006FCAA057}" srcId="{0DC9295D-B850-49DE-B3F6-93BC841124E2}" destId="{E015D46D-5D19-4527-A38E-D040F3D3A156}" srcOrd="21" destOrd="0" parTransId="{81F6160D-B543-4F2A-8ECA-B1F5DD93C731}" sibTransId="{D147D901-9C9B-4E46-BAD8-9A7BB292C285}"/>
    <dgm:cxn modelId="{3FC328AF-3070-45AE-8767-7C27EA77D830}" srcId="{0DC9295D-B850-49DE-B3F6-93BC841124E2}" destId="{944563AE-89E8-49F4-87DF-CEE532642500}" srcOrd="25" destOrd="0" parTransId="{F2333C55-6EFD-441D-AAAC-CAEA5FB4897C}" sibTransId="{B1504064-DFAD-4364-841C-65DDCD9AA9BB}"/>
    <dgm:cxn modelId="{C7210AB0-BEC5-40F0-AC9F-AE13AEEE69F1}" type="presOf" srcId="{6BC51EB9-2B39-4D80-9D6D-4531639AE91D}" destId="{3D9BC377-B8E6-4540-862F-28B84A0B9B65}" srcOrd="0" destOrd="0" presId="urn:microsoft.com/office/officeart/2005/8/layout/default"/>
    <dgm:cxn modelId="{A18019B2-44C9-43B0-910E-2E7C951EC6D9}" srcId="{0DC9295D-B850-49DE-B3F6-93BC841124E2}" destId="{7E655A7C-7FD7-489F-A309-E93B3DD892FF}" srcOrd="3" destOrd="0" parTransId="{77ED7D33-5A07-49A1-8794-EF9DF818CF70}" sibTransId="{5CC9B9DA-9385-4E3F-8F35-85BD901E834B}"/>
    <dgm:cxn modelId="{35B55BB9-018C-475E-B398-A0A6A3A93B39}" type="presOf" srcId="{944563AE-89E8-49F4-87DF-CEE532642500}" destId="{3E8D8C7F-519E-4FB1-96E2-35621291D5CB}" srcOrd="0" destOrd="0" presId="urn:microsoft.com/office/officeart/2005/8/layout/default"/>
    <dgm:cxn modelId="{C142E6BA-7A62-42F4-84E6-797E79BF9C28}" type="presOf" srcId="{BE9DB6D5-283A-4C74-9E60-BC1E00A3B647}" destId="{7760B3D8-3F0F-4602-887A-B299051DC763}" srcOrd="0" destOrd="0" presId="urn:microsoft.com/office/officeart/2005/8/layout/default"/>
    <dgm:cxn modelId="{AE7EC5BE-F589-49EE-B516-FD55FC7BCAB1}" srcId="{0DC9295D-B850-49DE-B3F6-93BC841124E2}" destId="{B2EF77A2-9FC6-4EFA-80AB-72A1CE2370E6}" srcOrd="6" destOrd="0" parTransId="{7FFCBAAF-91EE-403E-9E24-FD5A61749447}" sibTransId="{B5FDC277-0F70-4E6E-B6E8-855DF2D95EE8}"/>
    <dgm:cxn modelId="{60363BBF-0579-4661-A2FF-C9B167C1630B}" srcId="{0DC9295D-B850-49DE-B3F6-93BC841124E2}" destId="{1C11DBDD-D37B-42B8-9BA1-7A8AB9E7E8CB}" srcOrd="8" destOrd="0" parTransId="{55027920-B5BD-448D-A6DB-1F3C6870476D}" sibTransId="{99E973FF-656D-45A7-8132-8A21AF71E723}"/>
    <dgm:cxn modelId="{C63767BF-97E7-4846-B9A0-BD4E34EB1B53}" type="presOf" srcId="{483E2D18-C9CC-4B3B-9398-0575A8211F83}" destId="{E76936A6-452F-4EB2-9ECB-AF2DFD69D10C}" srcOrd="0" destOrd="0" presId="urn:microsoft.com/office/officeart/2005/8/layout/default"/>
    <dgm:cxn modelId="{F04460C0-D430-4428-93CB-1BBA89C07AF0}" type="presOf" srcId="{5E6C16BA-76B7-4891-A80B-488A5E820F3D}" destId="{50F58985-18A9-4A08-9A11-404170EEDAD5}" srcOrd="0" destOrd="0" presId="urn:microsoft.com/office/officeart/2005/8/layout/default"/>
    <dgm:cxn modelId="{FEAE14CD-0047-4967-93A9-85600A58E877}" srcId="{0DC9295D-B850-49DE-B3F6-93BC841124E2}" destId="{BE870EAC-0826-4CF4-95E8-700E95DB01D4}" srcOrd="4" destOrd="0" parTransId="{E62D7388-1FD2-4A5D-9E22-8008D145E784}" sibTransId="{0C3DD550-F735-4A9D-98E4-475BF3E6A0AA}"/>
    <dgm:cxn modelId="{AC9F60D4-372D-4B96-B375-F3C1F7FC58DB}" type="presOf" srcId="{F054BA56-0DC3-48E1-92EB-DF66806BBDD7}" destId="{D76BF3C9-48BF-4313-A000-15FE317DAC3E}" srcOrd="0" destOrd="0" presId="urn:microsoft.com/office/officeart/2005/8/layout/default"/>
    <dgm:cxn modelId="{A9FB7AD6-8EF3-44B1-A02A-0D40D26CE636}" type="presOf" srcId="{CD85215E-914D-4DAE-8D50-22F0867A5BD2}" destId="{E1B13E50-1CD6-46F2-9F26-982B63988031}" srcOrd="0" destOrd="0" presId="urn:microsoft.com/office/officeart/2005/8/layout/default"/>
    <dgm:cxn modelId="{354DEAD7-0B60-4B9E-8EBF-2DEA1EA187B3}" type="presOf" srcId="{A02BB609-9EEB-4F68-8C59-9CC20761883A}" destId="{21CF811A-9AB0-4BA5-96D5-76553E176C46}" srcOrd="0" destOrd="0" presId="urn:microsoft.com/office/officeart/2005/8/layout/default"/>
    <dgm:cxn modelId="{A7B906D8-71F5-4B26-8683-FD694FD58D79}" srcId="{0DC9295D-B850-49DE-B3F6-93BC841124E2}" destId="{26EA1533-468C-42F1-9176-69A021EB974B}" srcOrd="17" destOrd="0" parTransId="{222A9344-FE0B-4E50-A250-EC51954E19F8}" sibTransId="{20FB698A-3DF8-4E2C-B222-7CB15F4FA0B9}"/>
    <dgm:cxn modelId="{336BEBDA-86EC-4713-A565-9435A23F8A09}" srcId="{0DC9295D-B850-49DE-B3F6-93BC841124E2}" destId="{40D37592-99D1-4218-B9B8-46BA7BABE7E2}" srcOrd="24" destOrd="0" parTransId="{E9965F0E-749D-4A9C-B889-DE420AD05E89}" sibTransId="{75F97D39-AC5D-4199-9CAC-15B61E3EF91E}"/>
    <dgm:cxn modelId="{906231ED-FFAD-4EDD-94EC-2BDD65E54DE9}" type="presOf" srcId="{22CE7787-4B03-465D-A465-CBD8D8611CBD}" destId="{4A30FE33-A489-4A80-955C-424CBB4D9F07}" srcOrd="0" destOrd="0" presId="urn:microsoft.com/office/officeart/2005/8/layout/default"/>
    <dgm:cxn modelId="{020FE6ED-68D1-48CD-A6BC-A7A21CA10C11}" type="presOf" srcId="{210EF638-21B9-4CD2-894A-E4509BC28976}" destId="{696BC78D-B6BB-4FD6-B43C-EB0A3B1DD39D}" srcOrd="0" destOrd="0" presId="urn:microsoft.com/office/officeart/2005/8/layout/default"/>
    <dgm:cxn modelId="{F5E96BF2-562C-49FE-A71C-7D9F871F28FD}" type="presOf" srcId="{BE870EAC-0826-4CF4-95E8-700E95DB01D4}" destId="{2B8BDD84-DACC-4AE2-AF71-A61571C558E2}" srcOrd="0" destOrd="0" presId="urn:microsoft.com/office/officeart/2005/8/layout/default"/>
    <dgm:cxn modelId="{65B8F8FA-C8B1-495F-8FBC-C8C212181FF0}" srcId="{0DC9295D-B850-49DE-B3F6-93BC841124E2}" destId="{F53BC3CE-C3CA-4CD8-8C4B-E8EAD6DE48EA}" srcOrd="10" destOrd="0" parTransId="{F706CD23-11FE-4F28-84BC-3DFE970D132B}" sibTransId="{07B59E78-0A14-40A5-B600-912ECB78B0CD}"/>
    <dgm:cxn modelId="{62CAB1FE-B3E5-4B3B-A624-3D57BAB27837}" type="presOf" srcId="{F92B5F0B-C0A2-46BA-823E-76A986064816}" destId="{83FC747F-F09B-42EC-B640-C2FF892E7659}" srcOrd="0" destOrd="0" presId="urn:microsoft.com/office/officeart/2005/8/layout/default"/>
    <dgm:cxn modelId="{58D3681B-F047-408E-BDA4-1C05613C42B9}" type="presParOf" srcId="{6A951E4F-12FB-4EDF-926E-A06993939363}" destId="{C324F004-912B-4C45-8E09-8720486AB322}" srcOrd="0" destOrd="0" presId="urn:microsoft.com/office/officeart/2005/8/layout/default"/>
    <dgm:cxn modelId="{227FA5DC-E5E1-4EA4-86D2-1F6B5AF61DBB}" type="presParOf" srcId="{6A951E4F-12FB-4EDF-926E-A06993939363}" destId="{8CCFF551-D98F-415A-9332-7B57C456C4FA}" srcOrd="1" destOrd="0" presId="urn:microsoft.com/office/officeart/2005/8/layout/default"/>
    <dgm:cxn modelId="{D345239A-2C12-4E58-88E9-B3D7AEFA820F}" type="presParOf" srcId="{6A951E4F-12FB-4EDF-926E-A06993939363}" destId="{D3BAA5B5-81DC-4579-99FD-7236EA092571}" srcOrd="2" destOrd="0" presId="urn:microsoft.com/office/officeart/2005/8/layout/default"/>
    <dgm:cxn modelId="{9F705A77-CC00-4FD1-A76C-D1C2369304D6}" type="presParOf" srcId="{6A951E4F-12FB-4EDF-926E-A06993939363}" destId="{83CFE8A2-4F68-44CF-A8AA-540FD4E12693}" srcOrd="3" destOrd="0" presId="urn:microsoft.com/office/officeart/2005/8/layout/default"/>
    <dgm:cxn modelId="{2DF3E545-2308-4466-81BB-B0115D26C4C7}" type="presParOf" srcId="{6A951E4F-12FB-4EDF-926E-A06993939363}" destId="{21CF811A-9AB0-4BA5-96D5-76553E176C46}" srcOrd="4" destOrd="0" presId="urn:microsoft.com/office/officeart/2005/8/layout/default"/>
    <dgm:cxn modelId="{3F263B95-8386-4804-8336-8E4E77C748EE}" type="presParOf" srcId="{6A951E4F-12FB-4EDF-926E-A06993939363}" destId="{DD194B3A-4C56-448D-ADC2-21FAD478298C}" srcOrd="5" destOrd="0" presId="urn:microsoft.com/office/officeart/2005/8/layout/default"/>
    <dgm:cxn modelId="{5ABF92DE-9FB3-45B9-99A8-AB7E6E41397D}" type="presParOf" srcId="{6A951E4F-12FB-4EDF-926E-A06993939363}" destId="{4F1BF00D-FAB3-47F4-80CD-07D88FFB81D8}" srcOrd="6" destOrd="0" presId="urn:microsoft.com/office/officeart/2005/8/layout/default"/>
    <dgm:cxn modelId="{F8E180A7-AC93-402A-A1AD-24D7EC51FBCE}" type="presParOf" srcId="{6A951E4F-12FB-4EDF-926E-A06993939363}" destId="{34F3B573-E223-4919-949E-0B9A8AB400AC}" srcOrd="7" destOrd="0" presId="urn:microsoft.com/office/officeart/2005/8/layout/default"/>
    <dgm:cxn modelId="{D633C9F2-62A0-43E4-8635-785716875AFF}" type="presParOf" srcId="{6A951E4F-12FB-4EDF-926E-A06993939363}" destId="{2B8BDD84-DACC-4AE2-AF71-A61571C558E2}" srcOrd="8" destOrd="0" presId="urn:microsoft.com/office/officeart/2005/8/layout/default"/>
    <dgm:cxn modelId="{A52B1CF7-0368-4E81-AF91-8BD128046BC3}" type="presParOf" srcId="{6A951E4F-12FB-4EDF-926E-A06993939363}" destId="{B5803905-FDC3-4CA5-87CD-0EC9C38700B4}" srcOrd="9" destOrd="0" presId="urn:microsoft.com/office/officeart/2005/8/layout/default"/>
    <dgm:cxn modelId="{E38F521A-288B-408D-A747-3C4989D53601}" type="presParOf" srcId="{6A951E4F-12FB-4EDF-926E-A06993939363}" destId="{E1B13E50-1CD6-46F2-9F26-982B63988031}" srcOrd="10" destOrd="0" presId="urn:microsoft.com/office/officeart/2005/8/layout/default"/>
    <dgm:cxn modelId="{F327A922-95D8-41C9-8A0B-6130A46CEB7D}" type="presParOf" srcId="{6A951E4F-12FB-4EDF-926E-A06993939363}" destId="{EA08A9AD-3856-4337-A699-DCA482FFBA17}" srcOrd="11" destOrd="0" presId="urn:microsoft.com/office/officeart/2005/8/layout/default"/>
    <dgm:cxn modelId="{17B18AFE-A832-4E89-AC4E-4201D9D48123}" type="presParOf" srcId="{6A951E4F-12FB-4EDF-926E-A06993939363}" destId="{B0A2913E-C28B-4EF8-98C3-1AE0D24302D3}" srcOrd="12" destOrd="0" presId="urn:microsoft.com/office/officeart/2005/8/layout/default"/>
    <dgm:cxn modelId="{9E28DBB4-30A6-4720-966C-F1CCE3BAF09D}" type="presParOf" srcId="{6A951E4F-12FB-4EDF-926E-A06993939363}" destId="{923E2D68-1606-41A4-81D2-598991EE588A}" srcOrd="13" destOrd="0" presId="urn:microsoft.com/office/officeart/2005/8/layout/default"/>
    <dgm:cxn modelId="{2BBA9E31-68A7-437D-91C7-4881BB9476DA}" type="presParOf" srcId="{6A951E4F-12FB-4EDF-926E-A06993939363}" destId="{83FC747F-F09B-42EC-B640-C2FF892E7659}" srcOrd="14" destOrd="0" presId="urn:microsoft.com/office/officeart/2005/8/layout/default"/>
    <dgm:cxn modelId="{66EB2E30-F6FF-4738-BF1C-4114CA50A27E}" type="presParOf" srcId="{6A951E4F-12FB-4EDF-926E-A06993939363}" destId="{0404954B-6774-417C-9EBC-5BB32171514D}" srcOrd="15" destOrd="0" presId="urn:microsoft.com/office/officeart/2005/8/layout/default"/>
    <dgm:cxn modelId="{B577F3A6-C1E6-4BE4-90A9-708455494A56}" type="presParOf" srcId="{6A951E4F-12FB-4EDF-926E-A06993939363}" destId="{FB88EF01-273F-4F3E-A025-899F965BD4CB}" srcOrd="16" destOrd="0" presId="urn:microsoft.com/office/officeart/2005/8/layout/default"/>
    <dgm:cxn modelId="{AD59D1B8-AA05-4DBF-9E95-A6162119E931}" type="presParOf" srcId="{6A951E4F-12FB-4EDF-926E-A06993939363}" destId="{707E9CFA-95C8-429E-B980-7761E8824863}" srcOrd="17" destOrd="0" presId="urn:microsoft.com/office/officeart/2005/8/layout/default"/>
    <dgm:cxn modelId="{AE33EEFB-64C8-4C93-9E39-E7B3E2640BB7}" type="presParOf" srcId="{6A951E4F-12FB-4EDF-926E-A06993939363}" destId="{4A30FE33-A489-4A80-955C-424CBB4D9F07}" srcOrd="18" destOrd="0" presId="urn:microsoft.com/office/officeart/2005/8/layout/default"/>
    <dgm:cxn modelId="{010A4FEE-6627-4262-8734-45B3A3534C78}" type="presParOf" srcId="{6A951E4F-12FB-4EDF-926E-A06993939363}" destId="{2883AE69-0CB7-4EBD-AEEF-D440B88D1952}" srcOrd="19" destOrd="0" presId="urn:microsoft.com/office/officeart/2005/8/layout/default"/>
    <dgm:cxn modelId="{5BE32CEC-CCEB-40C5-A465-9FFDA8451C05}" type="presParOf" srcId="{6A951E4F-12FB-4EDF-926E-A06993939363}" destId="{F91D4DA1-478B-474E-9D3B-D6553860AB67}" srcOrd="20" destOrd="0" presId="urn:microsoft.com/office/officeart/2005/8/layout/default"/>
    <dgm:cxn modelId="{3E3FB5F8-3447-4D9F-B063-6D6379751F80}" type="presParOf" srcId="{6A951E4F-12FB-4EDF-926E-A06993939363}" destId="{38637D90-84F2-4306-8521-4096AF601067}" srcOrd="21" destOrd="0" presId="urn:microsoft.com/office/officeart/2005/8/layout/default"/>
    <dgm:cxn modelId="{7A1417BB-1F75-4766-B62D-401355CE6B73}" type="presParOf" srcId="{6A951E4F-12FB-4EDF-926E-A06993939363}" destId="{3D9BC377-B8E6-4540-862F-28B84A0B9B65}" srcOrd="22" destOrd="0" presId="urn:microsoft.com/office/officeart/2005/8/layout/default"/>
    <dgm:cxn modelId="{BD6E30C4-E2A7-44F0-B7B7-A790D0EEC9A4}" type="presParOf" srcId="{6A951E4F-12FB-4EDF-926E-A06993939363}" destId="{2E8A4EA2-2B04-4E9A-B4F9-3BEC9A406E94}" srcOrd="23" destOrd="0" presId="urn:microsoft.com/office/officeart/2005/8/layout/default"/>
    <dgm:cxn modelId="{60DC192E-7E03-4D46-86F6-7396E7647188}" type="presParOf" srcId="{6A951E4F-12FB-4EDF-926E-A06993939363}" destId="{50F58985-18A9-4A08-9A11-404170EEDAD5}" srcOrd="24" destOrd="0" presId="urn:microsoft.com/office/officeart/2005/8/layout/default"/>
    <dgm:cxn modelId="{5B4CB057-37D4-4738-9A68-768F4127838E}" type="presParOf" srcId="{6A951E4F-12FB-4EDF-926E-A06993939363}" destId="{ED0E0362-5E76-4257-AA5F-EC6F83D5D9F4}" srcOrd="25" destOrd="0" presId="urn:microsoft.com/office/officeart/2005/8/layout/default"/>
    <dgm:cxn modelId="{D1E818EE-7C2E-4512-A915-51CE824C632A}" type="presParOf" srcId="{6A951E4F-12FB-4EDF-926E-A06993939363}" destId="{696BC78D-B6BB-4FD6-B43C-EB0A3B1DD39D}" srcOrd="26" destOrd="0" presId="urn:microsoft.com/office/officeart/2005/8/layout/default"/>
    <dgm:cxn modelId="{4301DC1E-1F38-44A2-AA49-0D00780E6114}" type="presParOf" srcId="{6A951E4F-12FB-4EDF-926E-A06993939363}" destId="{F3957C1E-63F2-44AC-BE2C-4D420A05F617}" srcOrd="27" destOrd="0" presId="urn:microsoft.com/office/officeart/2005/8/layout/default"/>
    <dgm:cxn modelId="{B665E9D7-E33E-4840-96D8-C656A67228E8}" type="presParOf" srcId="{6A951E4F-12FB-4EDF-926E-A06993939363}" destId="{5A9F1D96-9F08-4DFF-8C3E-904ECCADE157}" srcOrd="28" destOrd="0" presId="urn:microsoft.com/office/officeart/2005/8/layout/default"/>
    <dgm:cxn modelId="{459EB2FE-B647-4AFD-80EE-7AAA7FC12F1F}" type="presParOf" srcId="{6A951E4F-12FB-4EDF-926E-A06993939363}" destId="{8C250273-9C7E-42CD-AABF-C84561B09F97}" srcOrd="29" destOrd="0" presId="urn:microsoft.com/office/officeart/2005/8/layout/default"/>
    <dgm:cxn modelId="{917C9ED2-D468-43E7-917D-6DFDBC65C465}" type="presParOf" srcId="{6A951E4F-12FB-4EDF-926E-A06993939363}" destId="{B6F4B508-8B31-4042-AC1E-80DDA20AD7C5}" srcOrd="30" destOrd="0" presId="urn:microsoft.com/office/officeart/2005/8/layout/default"/>
    <dgm:cxn modelId="{A3353D82-8D62-4C61-8060-861B5DE3ED5D}" type="presParOf" srcId="{6A951E4F-12FB-4EDF-926E-A06993939363}" destId="{457AC8AB-2204-4D78-8DE5-9C6D463AB879}" srcOrd="31" destOrd="0" presId="urn:microsoft.com/office/officeart/2005/8/layout/default"/>
    <dgm:cxn modelId="{A3023E6A-1313-4CF4-B96D-5576DDB480BC}" type="presParOf" srcId="{6A951E4F-12FB-4EDF-926E-A06993939363}" destId="{7760B3D8-3F0F-4602-887A-B299051DC763}" srcOrd="32" destOrd="0" presId="urn:microsoft.com/office/officeart/2005/8/layout/default"/>
    <dgm:cxn modelId="{92621880-C346-42C8-9D2A-F96870060511}" type="presParOf" srcId="{6A951E4F-12FB-4EDF-926E-A06993939363}" destId="{B8CC266A-4739-48DB-83D1-8856AC2AE34A}" srcOrd="33" destOrd="0" presId="urn:microsoft.com/office/officeart/2005/8/layout/default"/>
    <dgm:cxn modelId="{076FC646-191C-4832-A6F9-015E8C3A6A50}" type="presParOf" srcId="{6A951E4F-12FB-4EDF-926E-A06993939363}" destId="{B852B51A-4B1C-4247-904D-E4D599FBAD5F}" srcOrd="34" destOrd="0" presId="urn:microsoft.com/office/officeart/2005/8/layout/default"/>
    <dgm:cxn modelId="{CC60C162-5B3A-40CC-9ECF-309D2BA307C9}" type="presParOf" srcId="{6A951E4F-12FB-4EDF-926E-A06993939363}" destId="{EDD3FEF2-0327-471E-9ADE-EF43D309F2BE}" srcOrd="35" destOrd="0" presId="urn:microsoft.com/office/officeart/2005/8/layout/default"/>
    <dgm:cxn modelId="{0D398E0B-0911-468A-9871-0EBA6FFF2C3F}" type="presParOf" srcId="{6A951E4F-12FB-4EDF-926E-A06993939363}" destId="{0D850650-ACC1-4396-A75E-2B176C02B330}" srcOrd="36" destOrd="0" presId="urn:microsoft.com/office/officeart/2005/8/layout/default"/>
    <dgm:cxn modelId="{ADF81932-4259-4435-9CD7-36ABDDA3A656}" type="presParOf" srcId="{6A951E4F-12FB-4EDF-926E-A06993939363}" destId="{10AE6907-EBE4-48CD-AF4D-EBE3E7B576B2}" srcOrd="37" destOrd="0" presId="urn:microsoft.com/office/officeart/2005/8/layout/default"/>
    <dgm:cxn modelId="{5F4BB97A-DDF3-4243-A0D4-6FC5D514B2AF}" type="presParOf" srcId="{6A951E4F-12FB-4EDF-926E-A06993939363}" destId="{D7A8795C-F045-4073-870B-AA4E430AFBBA}" srcOrd="38" destOrd="0" presId="urn:microsoft.com/office/officeart/2005/8/layout/default"/>
    <dgm:cxn modelId="{CF3A1812-C15F-4D0D-B1B1-00A251974CD8}" type="presParOf" srcId="{6A951E4F-12FB-4EDF-926E-A06993939363}" destId="{BC2FDAB5-69B2-49D7-AD87-4EF7ADF3F80B}" srcOrd="39" destOrd="0" presId="urn:microsoft.com/office/officeart/2005/8/layout/default"/>
    <dgm:cxn modelId="{160606FE-FE0B-49C6-8E97-9BC45738E530}" type="presParOf" srcId="{6A951E4F-12FB-4EDF-926E-A06993939363}" destId="{E76936A6-452F-4EB2-9ECB-AF2DFD69D10C}" srcOrd="40" destOrd="0" presId="urn:microsoft.com/office/officeart/2005/8/layout/default"/>
    <dgm:cxn modelId="{3824F88E-B6BC-4110-B4E1-22E7259D6D1D}" type="presParOf" srcId="{6A951E4F-12FB-4EDF-926E-A06993939363}" destId="{CD8FC657-647D-49F7-89B4-EC8C4B3BD26C}" srcOrd="41" destOrd="0" presId="urn:microsoft.com/office/officeart/2005/8/layout/default"/>
    <dgm:cxn modelId="{5B5F03AA-DBB5-4057-8EBE-54A2612000C3}" type="presParOf" srcId="{6A951E4F-12FB-4EDF-926E-A06993939363}" destId="{83E99F70-A40A-45B3-B2A1-B452D8F1CB2A}" srcOrd="42" destOrd="0" presId="urn:microsoft.com/office/officeart/2005/8/layout/default"/>
    <dgm:cxn modelId="{571308DB-12F1-49F3-B71A-0AABDAC2D66E}" type="presParOf" srcId="{6A951E4F-12FB-4EDF-926E-A06993939363}" destId="{74CE142C-8A34-4EA7-84F8-13A1BF1F15E7}" srcOrd="43" destOrd="0" presId="urn:microsoft.com/office/officeart/2005/8/layout/default"/>
    <dgm:cxn modelId="{648BE614-9DE9-4DD4-8B68-08C55F36C1AF}" type="presParOf" srcId="{6A951E4F-12FB-4EDF-926E-A06993939363}" destId="{75473349-C167-40A2-9CE5-54236A4B5A27}" srcOrd="44" destOrd="0" presId="urn:microsoft.com/office/officeart/2005/8/layout/default"/>
    <dgm:cxn modelId="{DE3AFCCD-CEA1-4C10-AA9B-298CA4EBD411}" type="presParOf" srcId="{6A951E4F-12FB-4EDF-926E-A06993939363}" destId="{D12F85AF-81D9-461E-AB2C-F93FC99923AE}" srcOrd="45" destOrd="0" presId="urn:microsoft.com/office/officeart/2005/8/layout/default"/>
    <dgm:cxn modelId="{D2CCFF83-21EB-47B1-9254-169A65116906}" type="presParOf" srcId="{6A951E4F-12FB-4EDF-926E-A06993939363}" destId="{FF08C818-A15C-44F0-884D-61B9383B2985}" srcOrd="46" destOrd="0" presId="urn:microsoft.com/office/officeart/2005/8/layout/default"/>
    <dgm:cxn modelId="{FF683F97-99A4-4AA5-BDE3-2992F87A68EB}" type="presParOf" srcId="{6A951E4F-12FB-4EDF-926E-A06993939363}" destId="{170BEB1C-D330-49DF-B23C-97A51C7699FC}" srcOrd="47" destOrd="0" presId="urn:microsoft.com/office/officeart/2005/8/layout/default"/>
    <dgm:cxn modelId="{364184AA-1D24-4CDB-ACA9-F70D8305A1B1}" type="presParOf" srcId="{6A951E4F-12FB-4EDF-926E-A06993939363}" destId="{CF847D37-6889-418B-B01B-6BA80A7CAC65}" srcOrd="48" destOrd="0" presId="urn:microsoft.com/office/officeart/2005/8/layout/default"/>
    <dgm:cxn modelId="{BED1A810-6B06-4DE4-9F75-D3446FB7AE26}" type="presParOf" srcId="{6A951E4F-12FB-4EDF-926E-A06993939363}" destId="{5D4A719F-3936-4B21-A8DB-98607DDC4D38}" srcOrd="49" destOrd="0" presId="urn:microsoft.com/office/officeart/2005/8/layout/default"/>
    <dgm:cxn modelId="{671F2EF7-06B5-401B-8D1A-15E377FDDF84}" type="presParOf" srcId="{6A951E4F-12FB-4EDF-926E-A06993939363}" destId="{3E8D8C7F-519E-4FB1-96E2-35621291D5CB}" srcOrd="50" destOrd="0" presId="urn:microsoft.com/office/officeart/2005/8/layout/default"/>
    <dgm:cxn modelId="{2B847434-D6F1-4F21-BA8C-4EA2358CB106}" type="presParOf" srcId="{6A951E4F-12FB-4EDF-926E-A06993939363}" destId="{E8DE8D6C-0929-448A-97AD-734D8A8A46E4}" srcOrd="51" destOrd="0" presId="urn:microsoft.com/office/officeart/2005/8/layout/default"/>
    <dgm:cxn modelId="{CA1D2632-A67E-488F-87A8-FE9CAEC755F1}" type="presParOf" srcId="{6A951E4F-12FB-4EDF-926E-A06993939363}" destId="{D76BF3C9-48BF-4313-A000-15FE317DAC3E}" srcOrd="5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F1A0CA-514D-4B29-82BD-7C06F6C3E7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FAFE44-6E1E-4498-B6E6-A6F4424891C7}">
      <dgm:prSet phldrT="[Text]" custT="1"/>
      <dgm:spPr/>
      <dgm:t>
        <a:bodyPr/>
        <a:lstStyle/>
        <a:p>
          <a:r>
            <a:rPr lang="en-US" sz="1600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claritate</a:t>
          </a:r>
          <a:r>
            <a:rPr lang="en-US" sz="1600" b="1" i="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1" i="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transparență</a:t>
          </a:r>
          <a:r>
            <a:rPr lang="en-US" sz="1600" b="1" i="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criteriile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așteptările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probei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sunt formulate explicit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cunoscute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toți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astfel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încât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să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poată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înțelege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sarcina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lucru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pentru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a-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performanța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9CCF1-3380-4A2D-BA65-7E04CD882B32}" type="parTrans" cxnId="{DBAD5929-A38E-4AC8-93C2-E660DCB668DE}">
      <dgm:prSet/>
      <dgm:spPr/>
      <dgm:t>
        <a:bodyPr/>
        <a:lstStyle/>
        <a:p>
          <a:endParaRPr lang="en-US"/>
        </a:p>
      </dgm:t>
    </dgm:pt>
    <dgm:pt modelId="{6BFD47A1-6130-4865-A89C-D99D68A8D96B}" type="sibTrans" cxnId="{DBAD5929-A38E-4AC8-93C2-E660DCB668DE}">
      <dgm:prSet/>
      <dgm:spPr/>
      <dgm:t>
        <a:bodyPr/>
        <a:lstStyle/>
        <a:p>
          <a:endParaRPr lang="en-US"/>
        </a:p>
      </dgm:t>
    </dgm:pt>
    <dgm:pt modelId="{CF93C0B6-75F1-4C31-B484-B84829B2D927}">
      <dgm:prSet phldrT="[Text]"/>
      <dgm:spPr/>
      <dgm:t>
        <a:bodyPr/>
        <a:lstStyle/>
        <a:p>
          <a:pPr algn="just"/>
          <a:r>
            <a:rPr lang="en-US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validitate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măsoară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ceea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intenționează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competențele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evaluat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iar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rezultatele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pot fi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utilizate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formularea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feedbackului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AFD9DC-FC55-4EAC-ABAD-FC3157D97E1A}" type="parTrans" cxnId="{CE294195-6187-47BA-97A0-3678470B3037}">
      <dgm:prSet/>
      <dgm:spPr/>
      <dgm:t>
        <a:bodyPr/>
        <a:lstStyle/>
        <a:p>
          <a:endParaRPr lang="en-US"/>
        </a:p>
      </dgm:t>
    </dgm:pt>
    <dgm:pt modelId="{79969B16-49BF-49C0-9FCE-1C536DE15461}" type="sibTrans" cxnId="{CE294195-6187-47BA-97A0-3678470B3037}">
      <dgm:prSet/>
      <dgm:spPr/>
      <dgm:t>
        <a:bodyPr/>
        <a:lstStyle/>
        <a:p>
          <a:endParaRPr lang="en-US"/>
        </a:p>
      </dgm:t>
    </dgm:pt>
    <dgm:pt modelId="{2D239223-7DF8-476D-AA44-97F8F90EDB13}">
      <dgm:prSet phldrT="[Text]"/>
      <dgm:spPr/>
      <dgm:t>
        <a:bodyPr/>
        <a:lstStyle/>
        <a:p>
          <a:pPr algn="just"/>
          <a:r>
            <a:rPr lang="en-US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diversitate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existența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unei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varietăți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care pot fi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adecvate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scopului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17A2A-D314-4DCE-B6AA-701347E3D123}" type="parTrans" cxnId="{A797894E-68D5-4558-88E8-14A770D28A46}">
      <dgm:prSet/>
      <dgm:spPr/>
      <dgm:t>
        <a:bodyPr/>
        <a:lstStyle/>
        <a:p>
          <a:endParaRPr lang="en-US"/>
        </a:p>
      </dgm:t>
    </dgm:pt>
    <dgm:pt modelId="{8A6AB081-F52E-48D7-A3FC-49343E8D9C91}" type="sibTrans" cxnId="{A797894E-68D5-4558-88E8-14A770D28A46}">
      <dgm:prSet/>
      <dgm:spPr/>
      <dgm:t>
        <a:bodyPr/>
        <a:lstStyle/>
        <a:p>
          <a:endParaRPr lang="en-US"/>
        </a:p>
      </dgm:t>
    </dgm:pt>
    <dgm:pt modelId="{D3E00A77-22AE-42F1-B932-753D0C72D2C6}" type="pres">
      <dgm:prSet presAssocID="{D3F1A0CA-514D-4B29-82BD-7C06F6C3E76B}" presName="Name0" presStyleCnt="0">
        <dgm:presLayoutVars>
          <dgm:chMax val="7"/>
          <dgm:chPref val="7"/>
          <dgm:dir/>
        </dgm:presLayoutVars>
      </dgm:prSet>
      <dgm:spPr/>
    </dgm:pt>
    <dgm:pt modelId="{02BD5614-2C04-40F6-8F7A-C68C41020BB7}" type="pres">
      <dgm:prSet presAssocID="{D3F1A0CA-514D-4B29-82BD-7C06F6C3E76B}" presName="Name1" presStyleCnt="0"/>
      <dgm:spPr/>
    </dgm:pt>
    <dgm:pt modelId="{F0883519-661E-4D3D-9972-98677BC647ED}" type="pres">
      <dgm:prSet presAssocID="{D3F1A0CA-514D-4B29-82BD-7C06F6C3E76B}" presName="cycle" presStyleCnt="0"/>
      <dgm:spPr/>
    </dgm:pt>
    <dgm:pt modelId="{FE96D85F-2304-40F0-A5FF-7CA3F5CDC471}" type="pres">
      <dgm:prSet presAssocID="{D3F1A0CA-514D-4B29-82BD-7C06F6C3E76B}" presName="srcNode" presStyleLbl="node1" presStyleIdx="0" presStyleCnt="3"/>
      <dgm:spPr/>
    </dgm:pt>
    <dgm:pt modelId="{7EB7658C-AA56-4A25-87BC-5FF6EF3B387E}" type="pres">
      <dgm:prSet presAssocID="{D3F1A0CA-514D-4B29-82BD-7C06F6C3E76B}" presName="conn" presStyleLbl="parChTrans1D2" presStyleIdx="0" presStyleCnt="1"/>
      <dgm:spPr/>
    </dgm:pt>
    <dgm:pt modelId="{F827842D-0B71-4C0D-8707-AC3514AB4476}" type="pres">
      <dgm:prSet presAssocID="{D3F1A0CA-514D-4B29-82BD-7C06F6C3E76B}" presName="extraNode" presStyleLbl="node1" presStyleIdx="0" presStyleCnt="3"/>
      <dgm:spPr/>
    </dgm:pt>
    <dgm:pt modelId="{91D0C132-20A0-4B00-87D8-3B96A08825E6}" type="pres">
      <dgm:prSet presAssocID="{D3F1A0CA-514D-4B29-82BD-7C06F6C3E76B}" presName="dstNode" presStyleLbl="node1" presStyleIdx="0" presStyleCnt="3"/>
      <dgm:spPr/>
    </dgm:pt>
    <dgm:pt modelId="{84A6100E-889E-4C1E-88AB-FB7E048E27E7}" type="pres">
      <dgm:prSet presAssocID="{A2FAFE44-6E1E-4498-B6E6-A6F4424891C7}" presName="text_1" presStyleLbl="node1" presStyleIdx="0" presStyleCnt="3">
        <dgm:presLayoutVars>
          <dgm:bulletEnabled val="1"/>
        </dgm:presLayoutVars>
      </dgm:prSet>
      <dgm:spPr/>
    </dgm:pt>
    <dgm:pt modelId="{80AC8295-2E49-485B-A898-0D9B2E5320E3}" type="pres">
      <dgm:prSet presAssocID="{A2FAFE44-6E1E-4498-B6E6-A6F4424891C7}" presName="accent_1" presStyleCnt="0"/>
      <dgm:spPr/>
    </dgm:pt>
    <dgm:pt modelId="{6C11E80A-F8B0-4922-8359-6D68116C0EC3}" type="pres">
      <dgm:prSet presAssocID="{A2FAFE44-6E1E-4498-B6E6-A6F4424891C7}" presName="accentRepeatNode" presStyleLbl="solidFgAcc1" presStyleIdx="0" presStyleCnt="3"/>
      <dgm:spPr/>
    </dgm:pt>
    <dgm:pt modelId="{56326AED-E387-4DDE-B90D-B3B83A8054B7}" type="pres">
      <dgm:prSet presAssocID="{CF93C0B6-75F1-4C31-B484-B84829B2D927}" presName="text_2" presStyleLbl="node1" presStyleIdx="1" presStyleCnt="3">
        <dgm:presLayoutVars>
          <dgm:bulletEnabled val="1"/>
        </dgm:presLayoutVars>
      </dgm:prSet>
      <dgm:spPr/>
    </dgm:pt>
    <dgm:pt modelId="{235AB150-3360-4E24-AB14-91232742F596}" type="pres">
      <dgm:prSet presAssocID="{CF93C0B6-75F1-4C31-B484-B84829B2D927}" presName="accent_2" presStyleCnt="0"/>
      <dgm:spPr/>
    </dgm:pt>
    <dgm:pt modelId="{063BF279-41FF-4D4D-883F-4241318D7C61}" type="pres">
      <dgm:prSet presAssocID="{CF93C0B6-75F1-4C31-B484-B84829B2D927}" presName="accentRepeatNode" presStyleLbl="solidFgAcc1" presStyleIdx="1" presStyleCnt="3"/>
      <dgm:spPr/>
    </dgm:pt>
    <dgm:pt modelId="{27BF6FBC-399F-45CA-980A-296800E15DBE}" type="pres">
      <dgm:prSet presAssocID="{2D239223-7DF8-476D-AA44-97F8F90EDB13}" presName="text_3" presStyleLbl="node1" presStyleIdx="2" presStyleCnt="3">
        <dgm:presLayoutVars>
          <dgm:bulletEnabled val="1"/>
        </dgm:presLayoutVars>
      </dgm:prSet>
      <dgm:spPr/>
    </dgm:pt>
    <dgm:pt modelId="{040F8997-BC76-46F8-B133-CEFF0CF15554}" type="pres">
      <dgm:prSet presAssocID="{2D239223-7DF8-476D-AA44-97F8F90EDB13}" presName="accent_3" presStyleCnt="0"/>
      <dgm:spPr/>
    </dgm:pt>
    <dgm:pt modelId="{E97AB259-7A5B-43C4-8110-EAB3A8EA7385}" type="pres">
      <dgm:prSet presAssocID="{2D239223-7DF8-476D-AA44-97F8F90EDB13}" presName="accentRepeatNode" presStyleLbl="solidFgAcc1" presStyleIdx="2" presStyleCnt="3"/>
      <dgm:spPr/>
    </dgm:pt>
  </dgm:ptLst>
  <dgm:cxnLst>
    <dgm:cxn modelId="{482E6107-497D-4A3D-BE5E-57CA42ED2475}" type="presOf" srcId="{D3F1A0CA-514D-4B29-82BD-7C06F6C3E76B}" destId="{D3E00A77-22AE-42F1-B932-753D0C72D2C6}" srcOrd="0" destOrd="0" presId="urn:microsoft.com/office/officeart/2008/layout/VerticalCurvedList"/>
    <dgm:cxn modelId="{2A61E40A-E583-4FD7-A559-C9424C530B4E}" type="presOf" srcId="{6BFD47A1-6130-4865-A89C-D99D68A8D96B}" destId="{7EB7658C-AA56-4A25-87BC-5FF6EF3B387E}" srcOrd="0" destOrd="0" presId="urn:microsoft.com/office/officeart/2008/layout/VerticalCurvedList"/>
    <dgm:cxn modelId="{DBAD5929-A38E-4AC8-93C2-E660DCB668DE}" srcId="{D3F1A0CA-514D-4B29-82BD-7C06F6C3E76B}" destId="{A2FAFE44-6E1E-4498-B6E6-A6F4424891C7}" srcOrd="0" destOrd="0" parTransId="{5109CCF1-3380-4A2D-BA65-7E04CD882B32}" sibTransId="{6BFD47A1-6130-4865-A89C-D99D68A8D96B}"/>
    <dgm:cxn modelId="{94C1613F-6CA8-40C3-8450-6E6FD0FD6BE2}" type="presOf" srcId="{CF93C0B6-75F1-4C31-B484-B84829B2D927}" destId="{56326AED-E387-4DDE-B90D-B3B83A8054B7}" srcOrd="0" destOrd="0" presId="urn:microsoft.com/office/officeart/2008/layout/VerticalCurvedList"/>
    <dgm:cxn modelId="{A797894E-68D5-4558-88E8-14A770D28A46}" srcId="{D3F1A0CA-514D-4B29-82BD-7C06F6C3E76B}" destId="{2D239223-7DF8-476D-AA44-97F8F90EDB13}" srcOrd="2" destOrd="0" parTransId="{78F17A2A-D314-4DCE-B6AA-701347E3D123}" sibTransId="{8A6AB081-F52E-48D7-A3FC-49343E8D9C91}"/>
    <dgm:cxn modelId="{CE294195-6187-47BA-97A0-3678470B3037}" srcId="{D3F1A0CA-514D-4B29-82BD-7C06F6C3E76B}" destId="{CF93C0B6-75F1-4C31-B484-B84829B2D927}" srcOrd="1" destOrd="0" parTransId="{F1AFD9DC-FC55-4EAC-ABAD-FC3157D97E1A}" sibTransId="{79969B16-49BF-49C0-9FCE-1C536DE15461}"/>
    <dgm:cxn modelId="{3B0AF5B2-5BE3-40D4-972E-0EC9F939F0E5}" type="presOf" srcId="{2D239223-7DF8-476D-AA44-97F8F90EDB13}" destId="{27BF6FBC-399F-45CA-980A-296800E15DBE}" srcOrd="0" destOrd="0" presId="urn:microsoft.com/office/officeart/2008/layout/VerticalCurvedList"/>
    <dgm:cxn modelId="{235223CA-52D7-4B8A-A3E9-0D6BC9EDD496}" type="presOf" srcId="{A2FAFE44-6E1E-4498-B6E6-A6F4424891C7}" destId="{84A6100E-889E-4C1E-88AB-FB7E048E27E7}" srcOrd="0" destOrd="0" presId="urn:microsoft.com/office/officeart/2008/layout/VerticalCurvedList"/>
    <dgm:cxn modelId="{F035E649-FC3B-4E63-B3D7-ACFC1BFB333C}" type="presParOf" srcId="{D3E00A77-22AE-42F1-B932-753D0C72D2C6}" destId="{02BD5614-2C04-40F6-8F7A-C68C41020BB7}" srcOrd="0" destOrd="0" presId="urn:microsoft.com/office/officeart/2008/layout/VerticalCurvedList"/>
    <dgm:cxn modelId="{4487E92B-CD52-4DC3-9E95-7BE47D5D9F0D}" type="presParOf" srcId="{02BD5614-2C04-40F6-8F7A-C68C41020BB7}" destId="{F0883519-661E-4D3D-9972-98677BC647ED}" srcOrd="0" destOrd="0" presId="urn:microsoft.com/office/officeart/2008/layout/VerticalCurvedList"/>
    <dgm:cxn modelId="{7970C01B-4867-4054-B503-D676D9F32F97}" type="presParOf" srcId="{F0883519-661E-4D3D-9972-98677BC647ED}" destId="{FE96D85F-2304-40F0-A5FF-7CA3F5CDC471}" srcOrd="0" destOrd="0" presId="urn:microsoft.com/office/officeart/2008/layout/VerticalCurvedList"/>
    <dgm:cxn modelId="{A7E70262-640E-4CD5-8A18-9D487EE18462}" type="presParOf" srcId="{F0883519-661E-4D3D-9972-98677BC647ED}" destId="{7EB7658C-AA56-4A25-87BC-5FF6EF3B387E}" srcOrd="1" destOrd="0" presId="urn:microsoft.com/office/officeart/2008/layout/VerticalCurvedList"/>
    <dgm:cxn modelId="{88D066F0-780B-4FC2-BBAD-8385146BD627}" type="presParOf" srcId="{F0883519-661E-4D3D-9972-98677BC647ED}" destId="{F827842D-0B71-4C0D-8707-AC3514AB4476}" srcOrd="2" destOrd="0" presId="urn:microsoft.com/office/officeart/2008/layout/VerticalCurvedList"/>
    <dgm:cxn modelId="{A3C76551-C59A-4FF0-8E38-E90C1E918942}" type="presParOf" srcId="{F0883519-661E-4D3D-9972-98677BC647ED}" destId="{91D0C132-20A0-4B00-87D8-3B96A08825E6}" srcOrd="3" destOrd="0" presId="urn:microsoft.com/office/officeart/2008/layout/VerticalCurvedList"/>
    <dgm:cxn modelId="{3131000A-A7B3-4E8B-8EE4-A56ACA2E5219}" type="presParOf" srcId="{02BD5614-2C04-40F6-8F7A-C68C41020BB7}" destId="{84A6100E-889E-4C1E-88AB-FB7E048E27E7}" srcOrd="1" destOrd="0" presId="urn:microsoft.com/office/officeart/2008/layout/VerticalCurvedList"/>
    <dgm:cxn modelId="{D12E5256-C605-4139-B8E7-A27E9C226045}" type="presParOf" srcId="{02BD5614-2C04-40F6-8F7A-C68C41020BB7}" destId="{80AC8295-2E49-485B-A898-0D9B2E5320E3}" srcOrd="2" destOrd="0" presId="urn:microsoft.com/office/officeart/2008/layout/VerticalCurvedList"/>
    <dgm:cxn modelId="{06D8D93D-F410-43C4-ABEF-87BEF3E70E2D}" type="presParOf" srcId="{80AC8295-2E49-485B-A898-0D9B2E5320E3}" destId="{6C11E80A-F8B0-4922-8359-6D68116C0EC3}" srcOrd="0" destOrd="0" presId="urn:microsoft.com/office/officeart/2008/layout/VerticalCurvedList"/>
    <dgm:cxn modelId="{90D76916-1279-47CB-ABB2-B50A6CFDD2E9}" type="presParOf" srcId="{02BD5614-2C04-40F6-8F7A-C68C41020BB7}" destId="{56326AED-E387-4DDE-B90D-B3B83A8054B7}" srcOrd="3" destOrd="0" presId="urn:microsoft.com/office/officeart/2008/layout/VerticalCurvedList"/>
    <dgm:cxn modelId="{45F21E06-FF64-4DB4-8FDC-01C63AD5141D}" type="presParOf" srcId="{02BD5614-2C04-40F6-8F7A-C68C41020BB7}" destId="{235AB150-3360-4E24-AB14-91232742F596}" srcOrd="4" destOrd="0" presId="urn:microsoft.com/office/officeart/2008/layout/VerticalCurvedList"/>
    <dgm:cxn modelId="{822B731C-6813-4649-8F4E-4D6ED9CA21EB}" type="presParOf" srcId="{235AB150-3360-4E24-AB14-91232742F596}" destId="{063BF279-41FF-4D4D-883F-4241318D7C61}" srcOrd="0" destOrd="0" presId="urn:microsoft.com/office/officeart/2008/layout/VerticalCurvedList"/>
    <dgm:cxn modelId="{31B8A6F6-E4C6-4992-BE39-8365FC52004F}" type="presParOf" srcId="{02BD5614-2C04-40F6-8F7A-C68C41020BB7}" destId="{27BF6FBC-399F-45CA-980A-296800E15DBE}" srcOrd="5" destOrd="0" presId="urn:microsoft.com/office/officeart/2008/layout/VerticalCurvedList"/>
    <dgm:cxn modelId="{F9103DAB-0CC1-4DD8-AAC7-63DB22C8B8AC}" type="presParOf" srcId="{02BD5614-2C04-40F6-8F7A-C68C41020BB7}" destId="{040F8997-BC76-46F8-B133-CEFF0CF15554}" srcOrd="6" destOrd="0" presId="urn:microsoft.com/office/officeart/2008/layout/VerticalCurvedList"/>
    <dgm:cxn modelId="{8306CC21-F211-4018-86C8-CE31908BA896}" type="presParOf" srcId="{040F8997-BC76-46F8-B133-CEFF0CF15554}" destId="{E97AB259-7A5B-43C4-8110-EAB3A8EA73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F1A0CA-514D-4B29-82BD-7C06F6C3E7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FAFE44-6E1E-4498-B6E6-A6F4424891C7}">
      <dgm:prSet phldrT="[Text]" custT="1"/>
      <dgm:spPr/>
      <dgm:t>
        <a:bodyPr/>
        <a:lstStyle/>
        <a:p>
          <a:pPr algn="just"/>
          <a:r>
            <a:rPr lang="en-US" sz="1600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flexibilitate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adaptarea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probelor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specificului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disciplinei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modulului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pregătire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profesională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respectiv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nivelului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dezvoltare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intelectuală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9CCF1-3380-4A2D-BA65-7E04CD882B32}" type="parTrans" cxnId="{DBAD5929-A38E-4AC8-93C2-E660DCB668DE}">
      <dgm:prSet/>
      <dgm:spPr/>
      <dgm:t>
        <a:bodyPr/>
        <a:lstStyle/>
        <a:p>
          <a:endParaRPr lang="en-US"/>
        </a:p>
      </dgm:t>
    </dgm:pt>
    <dgm:pt modelId="{6BFD47A1-6130-4865-A89C-D99D68A8D96B}" type="sibTrans" cxnId="{DBAD5929-A38E-4AC8-93C2-E660DCB668DE}">
      <dgm:prSet/>
      <dgm:spPr/>
      <dgm:t>
        <a:bodyPr/>
        <a:lstStyle/>
        <a:p>
          <a:endParaRPr lang="en-US"/>
        </a:p>
      </dgm:t>
    </dgm:pt>
    <dgm:pt modelId="{CF93C0B6-75F1-4C31-B484-B84829B2D927}">
      <dgm:prSet phldrT="[Text]"/>
      <dgm:spPr/>
      <dgm:t>
        <a:bodyPr/>
        <a:lstStyle/>
        <a:p>
          <a:pPr algn="just"/>
          <a:r>
            <a:rPr lang="en-US" b="1" i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obiectivitate</a:t>
          </a:r>
          <a:r>
            <a:rPr lang="en-US" b="0" i="0">
              <a:latin typeface="Times New Roman" panose="02020603050405020304" pitchFamily="18" charset="0"/>
              <a:cs typeface="Times New Roman" panose="02020603050405020304" pitchFamily="18" charset="0"/>
            </a:rPr>
            <a:t> - imparțialitatea procesului de evaluare prin respectarea strictă a baremului de evaluare și de notare, respectiv a criteriilor de evaluare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AFD9DC-FC55-4EAC-ABAD-FC3157D97E1A}" type="parTrans" cxnId="{CE294195-6187-47BA-97A0-3678470B3037}">
      <dgm:prSet/>
      <dgm:spPr/>
      <dgm:t>
        <a:bodyPr/>
        <a:lstStyle/>
        <a:p>
          <a:endParaRPr lang="en-US"/>
        </a:p>
      </dgm:t>
    </dgm:pt>
    <dgm:pt modelId="{79969B16-49BF-49C0-9FCE-1C536DE15461}" type="sibTrans" cxnId="{CE294195-6187-47BA-97A0-3678470B3037}">
      <dgm:prSet/>
      <dgm:spPr/>
      <dgm:t>
        <a:bodyPr/>
        <a:lstStyle/>
        <a:p>
          <a:endParaRPr lang="en-US"/>
        </a:p>
      </dgm:t>
    </dgm:pt>
    <dgm:pt modelId="{2D239223-7DF8-476D-AA44-97F8F90EDB13}">
      <dgm:prSet phldrT="[Text]"/>
      <dgm:spPr/>
      <dgm:t>
        <a:bodyPr/>
        <a:lstStyle/>
        <a:p>
          <a:pPr algn="just"/>
          <a:r>
            <a:rPr lang="en-US" b="1" i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fiabilitate</a:t>
          </a:r>
          <a:r>
            <a:rPr lang="en-US" b="0" i="0">
              <a:solidFill>
                <a:schemeClr val="bg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existența de instrumente și metode de evaluare de încredere care produc rezultate comparabile și precise de fiecare dată când sunt utilizate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17A2A-D314-4DCE-B6AA-701347E3D123}" type="parTrans" cxnId="{A797894E-68D5-4558-88E8-14A770D28A46}">
      <dgm:prSet/>
      <dgm:spPr/>
      <dgm:t>
        <a:bodyPr/>
        <a:lstStyle/>
        <a:p>
          <a:endParaRPr lang="en-US"/>
        </a:p>
      </dgm:t>
    </dgm:pt>
    <dgm:pt modelId="{8A6AB081-F52E-48D7-A3FC-49343E8D9C91}" type="sibTrans" cxnId="{A797894E-68D5-4558-88E8-14A770D28A46}">
      <dgm:prSet/>
      <dgm:spPr/>
      <dgm:t>
        <a:bodyPr/>
        <a:lstStyle/>
        <a:p>
          <a:endParaRPr lang="en-US"/>
        </a:p>
      </dgm:t>
    </dgm:pt>
    <dgm:pt modelId="{D3E00A77-22AE-42F1-B932-753D0C72D2C6}" type="pres">
      <dgm:prSet presAssocID="{D3F1A0CA-514D-4B29-82BD-7C06F6C3E76B}" presName="Name0" presStyleCnt="0">
        <dgm:presLayoutVars>
          <dgm:chMax val="7"/>
          <dgm:chPref val="7"/>
          <dgm:dir/>
        </dgm:presLayoutVars>
      </dgm:prSet>
      <dgm:spPr/>
    </dgm:pt>
    <dgm:pt modelId="{02BD5614-2C04-40F6-8F7A-C68C41020BB7}" type="pres">
      <dgm:prSet presAssocID="{D3F1A0CA-514D-4B29-82BD-7C06F6C3E76B}" presName="Name1" presStyleCnt="0"/>
      <dgm:spPr/>
    </dgm:pt>
    <dgm:pt modelId="{F0883519-661E-4D3D-9972-98677BC647ED}" type="pres">
      <dgm:prSet presAssocID="{D3F1A0CA-514D-4B29-82BD-7C06F6C3E76B}" presName="cycle" presStyleCnt="0"/>
      <dgm:spPr/>
    </dgm:pt>
    <dgm:pt modelId="{FE96D85F-2304-40F0-A5FF-7CA3F5CDC471}" type="pres">
      <dgm:prSet presAssocID="{D3F1A0CA-514D-4B29-82BD-7C06F6C3E76B}" presName="srcNode" presStyleLbl="node1" presStyleIdx="0" presStyleCnt="3"/>
      <dgm:spPr/>
    </dgm:pt>
    <dgm:pt modelId="{7EB7658C-AA56-4A25-87BC-5FF6EF3B387E}" type="pres">
      <dgm:prSet presAssocID="{D3F1A0CA-514D-4B29-82BD-7C06F6C3E76B}" presName="conn" presStyleLbl="parChTrans1D2" presStyleIdx="0" presStyleCnt="1"/>
      <dgm:spPr/>
    </dgm:pt>
    <dgm:pt modelId="{F827842D-0B71-4C0D-8707-AC3514AB4476}" type="pres">
      <dgm:prSet presAssocID="{D3F1A0CA-514D-4B29-82BD-7C06F6C3E76B}" presName="extraNode" presStyleLbl="node1" presStyleIdx="0" presStyleCnt="3"/>
      <dgm:spPr/>
    </dgm:pt>
    <dgm:pt modelId="{91D0C132-20A0-4B00-87D8-3B96A08825E6}" type="pres">
      <dgm:prSet presAssocID="{D3F1A0CA-514D-4B29-82BD-7C06F6C3E76B}" presName="dstNode" presStyleLbl="node1" presStyleIdx="0" presStyleCnt="3"/>
      <dgm:spPr/>
    </dgm:pt>
    <dgm:pt modelId="{84A6100E-889E-4C1E-88AB-FB7E048E27E7}" type="pres">
      <dgm:prSet presAssocID="{A2FAFE44-6E1E-4498-B6E6-A6F4424891C7}" presName="text_1" presStyleLbl="node1" presStyleIdx="0" presStyleCnt="3">
        <dgm:presLayoutVars>
          <dgm:bulletEnabled val="1"/>
        </dgm:presLayoutVars>
      </dgm:prSet>
      <dgm:spPr/>
    </dgm:pt>
    <dgm:pt modelId="{80AC8295-2E49-485B-A898-0D9B2E5320E3}" type="pres">
      <dgm:prSet presAssocID="{A2FAFE44-6E1E-4498-B6E6-A6F4424891C7}" presName="accent_1" presStyleCnt="0"/>
      <dgm:spPr/>
    </dgm:pt>
    <dgm:pt modelId="{6C11E80A-F8B0-4922-8359-6D68116C0EC3}" type="pres">
      <dgm:prSet presAssocID="{A2FAFE44-6E1E-4498-B6E6-A6F4424891C7}" presName="accentRepeatNode" presStyleLbl="solidFgAcc1" presStyleIdx="0" presStyleCnt="3"/>
      <dgm:spPr/>
    </dgm:pt>
    <dgm:pt modelId="{56326AED-E387-4DDE-B90D-B3B83A8054B7}" type="pres">
      <dgm:prSet presAssocID="{CF93C0B6-75F1-4C31-B484-B84829B2D927}" presName="text_2" presStyleLbl="node1" presStyleIdx="1" presStyleCnt="3">
        <dgm:presLayoutVars>
          <dgm:bulletEnabled val="1"/>
        </dgm:presLayoutVars>
      </dgm:prSet>
      <dgm:spPr/>
    </dgm:pt>
    <dgm:pt modelId="{235AB150-3360-4E24-AB14-91232742F596}" type="pres">
      <dgm:prSet presAssocID="{CF93C0B6-75F1-4C31-B484-B84829B2D927}" presName="accent_2" presStyleCnt="0"/>
      <dgm:spPr/>
    </dgm:pt>
    <dgm:pt modelId="{063BF279-41FF-4D4D-883F-4241318D7C61}" type="pres">
      <dgm:prSet presAssocID="{CF93C0B6-75F1-4C31-B484-B84829B2D927}" presName="accentRepeatNode" presStyleLbl="solidFgAcc1" presStyleIdx="1" presStyleCnt="3"/>
      <dgm:spPr/>
    </dgm:pt>
    <dgm:pt modelId="{27BF6FBC-399F-45CA-980A-296800E15DBE}" type="pres">
      <dgm:prSet presAssocID="{2D239223-7DF8-476D-AA44-97F8F90EDB13}" presName="text_3" presStyleLbl="node1" presStyleIdx="2" presStyleCnt="3">
        <dgm:presLayoutVars>
          <dgm:bulletEnabled val="1"/>
        </dgm:presLayoutVars>
      </dgm:prSet>
      <dgm:spPr/>
    </dgm:pt>
    <dgm:pt modelId="{040F8997-BC76-46F8-B133-CEFF0CF15554}" type="pres">
      <dgm:prSet presAssocID="{2D239223-7DF8-476D-AA44-97F8F90EDB13}" presName="accent_3" presStyleCnt="0"/>
      <dgm:spPr/>
    </dgm:pt>
    <dgm:pt modelId="{E97AB259-7A5B-43C4-8110-EAB3A8EA7385}" type="pres">
      <dgm:prSet presAssocID="{2D239223-7DF8-476D-AA44-97F8F90EDB13}" presName="accentRepeatNode" presStyleLbl="solidFgAcc1" presStyleIdx="2" presStyleCnt="3"/>
      <dgm:spPr/>
    </dgm:pt>
  </dgm:ptLst>
  <dgm:cxnLst>
    <dgm:cxn modelId="{482E6107-497D-4A3D-BE5E-57CA42ED2475}" type="presOf" srcId="{D3F1A0CA-514D-4B29-82BD-7C06F6C3E76B}" destId="{D3E00A77-22AE-42F1-B932-753D0C72D2C6}" srcOrd="0" destOrd="0" presId="urn:microsoft.com/office/officeart/2008/layout/VerticalCurvedList"/>
    <dgm:cxn modelId="{2A61E40A-E583-4FD7-A559-C9424C530B4E}" type="presOf" srcId="{6BFD47A1-6130-4865-A89C-D99D68A8D96B}" destId="{7EB7658C-AA56-4A25-87BC-5FF6EF3B387E}" srcOrd="0" destOrd="0" presId="urn:microsoft.com/office/officeart/2008/layout/VerticalCurvedList"/>
    <dgm:cxn modelId="{DBAD5929-A38E-4AC8-93C2-E660DCB668DE}" srcId="{D3F1A0CA-514D-4B29-82BD-7C06F6C3E76B}" destId="{A2FAFE44-6E1E-4498-B6E6-A6F4424891C7}" srcOrd="0" destOrd="0" parTransId="{5109CCF1-3380-4A2D-BA65-7E04CD882B32}" sibTransId="{6BFD47A1-6130-4865-A89C-D99D68A8D96B}"/>
    <dgm:cxn modelId="{94C1613F-6CA8-40C3-8450-6E6FD0FD6BE2}" type="presOf" srcId="{CF93C0B6-75F1-4C31-B484-B84829B2D927}" destId="{56326AED-E387-4DDE-B90D-B3B83A8054B7}" srcOrd="0" destOrd="0" presId="urn:microsoft.com/office/officeart/2008/layout/VerticalCurvedList"/>
    <dgm:cxn modelId="{A797894E-68D5-4558-88E8-14A770D28A46}" srcId="{D3F1A0CA-514D-4B29-82BD-7C06F6C3E76B}" destId="{2D239223-7DF8-476D-AA44-97F8F90EDB13}" srcOrd="2" destOrd="0" parTransId="{78F17A2A-D314-4DCE-B6AA-701347E3D123}" sibTransId="{8A6AB081-F52E-48D7-A3FC-49343E8D9C91}"/>
    <dgm:cxn modelId="{CE294195-6187-47BA-97A0-3678470B3037}" srcId="{D3F1A0CA-514D-4B29-82BD-7C06F6C3E76B}" destId="{CF93C0B6-75F1-4C31-B484-B84829B2D927}" srcOrd="1" destOrd="0" parTransId="{F1AFD9DC-FC55-4EAC-ABAD-FC3157D97E1A}" sibTransId="{79969B16-49BF-49C0-9FCE-1C536DE15461}"/>
    <dgm:cxn modelId="{3B0AF5B2-5BE3-40D4-972E-0EC9F939F0E5}" type="presOf" srcId="{2D239223-7DF8-476D-AA44-97F8F90EDB13}" destId="{27BF6FBC-399F-45CA-980A-296800E15DBE}" srcOrd="0" destOrd="0" presId="urn:microsoft.com/office/officeart/2008/layout/VerticalCurvedList"/>
    <dgm:cxn modelId="{235223CA-52D7-4B8A-A3E9-0D6BC9EDD496}" type="presOf" srcId="{A2FAFE44-6E1E-4498-B6E6-A6F4424891C7}" destId="{84A6100E-889E-4C1E-88AB-FB7E048E27E7}" srcOrd="0" destOrd="0" presId="urn:microsoft.com/office/officeart/2008/layout/VerticalCurvedList"/>
    <dgm:cxn modelId="{F035E649-FC3B-4E63-B3D7-ACFC1BFB333C}" type="presParOf" srcId="{D3E00A77-22AE-42F1-B932-753D0C72D2C6}" destId="{02BD5614-2C04-40F6-8F7A-C68C41020BB7}" srcOrd="0" destOrd="0" presId="urn:microsoft.com/office/officeart/2008/layout/VerticalCurvedList"/>
    <dgm:cxn modelId="{4487E92B-CD52-4DC3-9E95-7BE47D5D9F0D}" type="presParOf" srcId="{02BD5614-2C04-40F6-8F7A-C68C41020BB7}" destId="{F0883519-661E-4D3D-9972-98677BC647ED}" srcOrd="0" destOrd="0" presId="urn:microsoft.com/office/officeart/2008/layout/VerticalCurvedList"/>
    <dgm:cxn modelId="{7970C01B-4867-4054-B503-D676D9F32F97}" type="presParOf" srcId="{F0883519-661E-4D3D-9972-98677BC647ED}" destId="{FE96D85F-2304-40F0-A5FF-7CA3F5CDC471}" srcOrd="0" destOrd="0" presId="urn:microsoft.com/office/officeart/2008/layout/VerticalCurvedList"/>
    <dgm:cxn modelId="{A7E70262-640E-4CD5-8A18-9D487EE18462}" type="presParOf" srcId="{F0883519-661E-4D3D-9972-98677BC647ED}" destId="{7EB7658C-AA56-4A25-87BC-5FF6EF3B387E}" srcOrd="1" destOrd="0" presId="urn:microsoft.com/office/officeart/2008/layout/VerticalCurvedList"/>
    <dgm:cxn modelId="{88D066F0-780B-4FC2-BBAD-8385146BD627}" type="presParOf" srcId="{F0883519-661E-4D3D-9972-98677BC647ED}" destId="{F827842D-0B71-4C0D-8707-AC3514AB4476}" srcOrd="2" destOrd="0" presId="urn:microsoft.com/office/officeart/2008/layout/VerticalCurvedList"/>
    <dgm:cxn modelId="{A3C76551-C59A-4FF0-8E38-E90C1E918942}" type="presParOf" srcId="{F0883519-661E-4D3D-9972-98677BC647ED}" destId="{91D0C132-20A0-4B00-87D8-3B96A08825E6}" srcOrd="3" destOrd="0" presId="urn:microsoft.com/office/officeart/2008/layout/VerticalCurvedList"/>
    <dgm:cxn modelId="{3131000A-A7B3-4E8B-8EE4-A56ACA2E5219}" type="presParOf" srcId="{02BD5614-2C04-40F6-8F7A-C68C41020BB7}" destId="{84A6100E-889E-4C1E-88AB-FB7E048E27E7}" srcOrd="1" destOrd="0" presId="urn:microsoft.com/office/officeart/2008/layout/VerticalCurvedList"/>
    <dgm:cxn modelId="{D12E5256-C605-4139-B8E7-A27E9C226045}" type="presParOf" srcId="{02BD5614-2C04-40F6-8F7A-C68C41020BB7}" destId="{80AC8295-2E49-485B-A898-0D9B2E5320E3}" srcOrd="2" destOrd="0" presId="urn:microsoft.com/office/officeart/2008/layout/VerticalCurvedList"/>
    <dgm:cxn modelId="{06D8D93D-F410-43C4-ABEF-87BEF3E70E2D}" type="presParOf" srcId="{80AC8295-2E49-485B-A898-0D9B2E5320E3}" destId="{6C11E80A-F8B0-4922-8359-6D68116C0EC3}" srcOrd="0" destOrd="0" presId="urn:microsoft.com/office/officeart/2008/layout/VerticalCurvedList"/>
    <dgm:cxn modelId="{90D76916-1279-47CB-ABB2-B50A6CFDD2E9}" type="presParOf" srcId="{02BD5614-2C04-40F6-8F7A-C68C41020BB7}" destId="{56326AED-E387-4DDE-B90D-B3B83A8054B7}" srcOrd="3" destOrd="0" presId="urn:microsoft.com/office/officeart/2008/layout/VerticalCurvedList"/>
    <dgm:cxn modelId="{45F21E06-FF64-4DB4-8FDC-01C63AD5141D}" type="presParOf" srcId="{02BD5614-2C04-40F6-8F7A-C68C41020BB7}" destId="{235AB150-3360-4E24-AB14-91232742F596}" srcOrd="4" destOrd="0" presId="urn:microsoft.com/office/officeart/2008/layout/VerticalCurvedList"/>
    <dgm:cxn modelId="{822B731C-6813-4649-8F4E-4D6ED9CA21EB}" type="presParOf" srcId="{235AB150-3360-4E24-AB14-91232742F596}" destId="{063BF279-41FF-4D4D-883F-4241318D7C61}" srcOrd="0" destOrd="0" presId="urn:microsoft.com/office/officeart/2008/layout/VerticalCurvedList"/>
    <dgm:cxn modelId="{31B8A6F6-E4C6-4992-BE39-8365FC52004F}" type="presParOf" srcId="{02BD5614-2C04-40F6-8F7A-C68C41020BB7}" destId="{27BF6FBC-399F-45CA-980A-296800E15DBE}" srcOrd="5" destOrd="0" presId="urn:microsoft.com/office/officeart/2008/layout/VerticalCurvedList"/>
    <dgm:cxn modelId="{F9103DAB-0CC1-4DD8-AAC7-63DB22C8B8AC}" type="presParOf" srcId="{02BD5614-2C04-40F6-8F7A-C68C41020BB7}" destId="{040F8997-BC76-46F8-B133-CEFF0CF15554}" srcOrd="6" destOrd="0" presId="urn:microsoft.com/office/officeart/2008/layout/VerticalCurvedList"/>
    <dgm:cxn modelId="{8306CC21-F211-4018-86C8-CE31908BA896}" type="presParOf" srcId="{040F8997-BC76-46F8-B133-CEFF0CF15554}" destId="{E97AB259-7A5B-43C4-8110-EAB3A8EA73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F1A0CA-514D-4B29-82BD-7C06F6C3E7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FAFE44-6E1E-4498-B6E6-A6F4424891C7}">
      <dgm:prSet phldrT="[Text]" custT="1"/>
      <dgm:spPr/>
      <dgm:t>
        <a:bodyPr/>
        <a:lstStyle/>
        <a:p>
          <a:pPr algn="just"/>
          <a:r>
            <a:rPr lang="en-US" sz="1600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accesibilitate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existența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instrumente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accesibile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tuturor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părților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interesate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inclusiv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cadrelor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didactice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personalului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auxiliar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părinților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9CCF1-3380-4A2D-BA65-7E04CD882B32}" type="parTrans" cxnId="{DBAD5929-A38E-4AC8-93C2-E660DCB668DE}">
      <dgm:prSet/>
      <dgm:spPr/>
      <dgm:t>
        <a:bodyPr/>
        <a:lstStyle/>
        <a:p>
          <a:endParaRPr lang="en-US"/>
        </a:p>
      </dgm:t>
    </dgm:pt>
    <dgm:pt modelId="{6BFD47A1-6130-4865-A89C-D99D68A8D96B}" type="sibTrans" cxnId="{DBAD5929-A38E-4AC8-93C2-E660DCB668DE}">
      <dgm:prSet/>
      <dgm:spPr/>
      <dgm:t>
        <a:bodyPr/>
        <a:lstStyle/>
        <a:p>
          <a:endParaRPr lang="en-US"/>
        </a:p>
      </dgm:t>
    </dgm:pt>
    <dgm:pt modelId="{CF93C0B6-75F1-4C31-B484-B84829B2D927}">
      <dgm:prSet phldrT="[Text]"/>
      <dgm:spPr/>
      <dgm:t>
        <a:bodyPr/>
        <a:lstStyle/>
        <a:p>
          <a:pPr algn="just"/>
          <a:r>
            <a:rPr lang="en-US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implicare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sunt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parte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activă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atât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timpul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administrării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probei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cât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formularea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sugestii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aduse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AFD9DC-FC55-4EAC-ABAD-FC3157D97E1A}" type="parTrans" cxnId="{CE294195-6187-47BA-97A0-3678470B3037}">
      <dgm:prSet/>
      <dgm:spPr/>
      <dgm:t>
        <a:bodyPr/>
        <a:lstStyle/>
        <a:p>
          <a:endParaRPr lang="en-US"/>
        </a:p>
      </dgm:t>
    </dgm:pt>
    <dgm:pt modelId="{79969B16-49BF-49C0-9FCE-1C536DE15461}" type="sibTrans" cxnId="{CE294195-6187-47BA-97A0-3678470B3037}">
      <dgm:prSet/>
      <dgm:spPr/>
      <dgm:t>
        <a:bodyPr/>
        <a:lstStyle/>
        <a:p>
          <a:endParaRPr lang="en-US"/>
        </a:p>
      </dgm:t>
    </dgm:pt>
    <dgm:pt modelId="{2D239223-7DF8-476D-AA44-97F8F90EDB13}">
      <dgm:prSet phldrT="[Text]"/>
      <dgm:spPr/>
      <dgm:t>
        <a:bodyPr/>
        <a:lstStyle/>
        <a:p>
          <a:pPr algn="just"/>
          <a:r>
            <a:rPr lang="en-US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ritmicitate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continuu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care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permite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monitorizarea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evoluției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ajustarea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predare-învățare-evaluare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funcție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rezultate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17A2A-D314-4DCE-B6AA-701347E3D123}" type="parTrans" cxnId="{A797894E-68D5-4558-88E8-14A770D28A46}">
      <dgm:prSet/>
      <dgm:spPr/>
      <dgm:t>
        <a:bodyPr/>
        <a:lstStyle/>
        <a:p>
          <a:endParaRPr lang="en-US"/>
        </a:p>
      </dgm:t>
    </dgm:pt>
    <dgm:pt modelId="{8A6AB081-F52E-48D7-A3FC-49343E8D9C91}" type="sibTrans" cxnId="{A797894E-68D5-4558-88E8-14A770D28A46}">
      <dgm:prSet/>
      <dgm:spPr/>
      <dgm:t>
        <a:bodyPr/>
        <a:lstStyle/>
        <a:p>
          <a:endParaRPr lang="en-US"/>
        </a:p>
      </dgm:t>
    </dgm:pt>
    <dgm:pt modelId="{D3E00A77-22AE-42F1-B932-753D0C72D2C6}" type="pres">
      <dgm:prSet presAssocID="{D3F1A0CA-514D-4B29-82BD-7C06F6C3E76B}" presName="Name0" presStyleCnt="0">
        <dgm:presLayoutVars>
          <dgm:chMax val="7"/>
          <dgm:chPref val="7"/>
          <dgm:dir/>
        </dgm:presLayoutVars>
      </dgm:prSet>
      <dgm:spPr/>
    </dgm:pt>
    <dgm:pt modelId="{02BD5614-2C04-40F6-8F7A-C68C41020BB7}" type="pres">
      <dgm:prSet presAssocID="{D3F1A0CA-514D-4B29-82BD-7C06F6C3E76B}" presName="Name1" presStyleCnt="0"/>
      <dgm:spPr/>
    </dgm:pt>
    <dgm:pt modelId="{F0883519-661E-4D3D-9972-98677BC647ED}" type="pres">
      <dgm:prSet presAssocID="{D3F1A0CA-514D-4B29-82BD-7C06F6C3E76B}" presName="cycle" presStyleCnt="0"/>
      <dgm:spPr/>
    </dgm:pt>
    <dgm:pt modelId="{FE96D85F-2304-40F0-A5FF-7CA3F5CDC471}" type="pres">
      <dgm:prSet presAssocID="{D3F1A0CA-514D-4B29-82BD-7C06F6C3E76B}" presName="srcNode" presStyleLbl="node1" presStyleIdx="0" presStyleCnt="3"/>
      <dgm:spPr/>
    </dgm:pt>
    <dgm:pt modelId="{7EB7658C-AA56-4A25-87BC-5FF6EF3B387E}" type="pres">
      <dgm:prSet presAssocID="{D3F1A0CA-514D-4B29-82BD-7C06F6C3E76B}" presName="conn" presStyleLbl="parChTrans1D2" presStyleIdx="0" presStyleCnt="1"/>
      <dgm:spPr/>
    </dgm:pt>
    <dgm:pt modelId="{F827842D-0B71-4C0D-8707-AC3514AB4476}" type="pres">
      <dgm:prSet presAssocID="{D3F1A0CA-514D-4B29-82BD-7C06F6C3E76B}" presName="extraNode" presStyleLbl="node1" presStyleIdx="0" presStyleCnt="3"/>
      <dgm:spPr/>
    </dgm:pt>
    <dgm:pt modelId="{91D0C132-20A0-4B00-87D8-3B96A08825E6}" type="pres">
      <dgm:prSet presAssocID="{D3F1A0CA-514D-4B29-82BD-7C06F6C3E76B}" presName="dstNode" presStyleLbl="node1" presStyleIdx="0" presStyleCnt="3"/>
      <dgm:spPr/>
    </dgm:pt>
    <dgm:pt modelId="{84A6100E-889E-4C1E-88AB-FB7E048E27E7}" type="pres">
      <dgm:prSet presAssocID="{A2FAFE44-6E1E-4498-B6E6-A6F4424891C7}" presName="text_1" presStyleLbl="node1" presStyleIdx="0" presStyleCnt="3">
        <dgm:presLayoutVars>
          <dgm:bulletEnabled val="1"/>
        </dgm:presLayoutVars>
      </dgm:prSet>
      <dgm:spPr/>
    </dgm:pt>
    <dgm:pt modelId="{80AC8295-2E49-485B-A898-0D9B2E5320E3}" type="pres">
      <dgm:prSet presAssocID="{A2FAFE44-6E1E-4498-B6E6-A6F4424891C7}" presName="accent_1" presStyleCnt="0"/>
      <dgm:spPr/>
    </dgm:pt>
    <dgm:pt modelId="{6C11E80A-F8B0-4922-8359-6D68116C0EC3}" type="pres">
      <dgm:prSet presAssocID="{A2FAFE44-6E1E-4498-B6E6-A6F4424891C7}" presName="accentRepeatNode" presStyleLbl="solidFgAcc1" presStyleIdx="0" presStyleCnt="3"/>
      <dgm:spPr/>
    </dgm:pt>
    <dgm:pt modelId="{56326AED-E387-4DDE-B90D-B3B83A8054B7}" type="pres">
      <dgm:prSet presAssocID="{CF93C0B6-75F1-4C31-B484-B84829B2D927}" presName="text_2" presStyleLbl="node1" presStyleIdx="1" presStyleCnt="3">
        <dgm:presLayoutVars>
          <dgm:bulletEnabled val="1"/>
        </dgm:presLayoutVars>
      </dgm:prSet>
      <dgm:spPr/>
    </dgm:pt>
    <dgm:pt modelId="{235AB150-3360-4E24-AB14-91232742F596}" type="pres">
      <dgm:prSet presAssocID="{CF93C0B6-75F1-4C31-B484-B84829B2D927}" presName="accent_2" presStyleCnt="0"/>
      <dgm:spPr/>
    </dgm:pt>
    <dgm:pt modelId="{063BF279-41FF-4D4D-883F-4241318D7C61}" type="pres">
      <dgm:prSet presAssocID="{CF93C0B6-75F1-4C31-B484-B84829B2D927}" presName="accentRepeatNode" presStyleLbl="solidFgAcc1" presStyleIdx="1" presStyleCnt="3"/>
      <dgm:spPr/>
    </dgm:pt>
    <dgm:pt modelId="{27BF6FBC-399F-45CA-980A-296800E15DBE}" type="pres">
      <dgm:prSet presAssocID="{2D239223-7DF8-476D-AA44-97F8F90EDB13}" presName="text_3" presStyleLbl="node1" presStyleIdx="2" presStyleCnt="3">
        <dgm:presLayoutVars>
          <dgm:bulletEnabled val="1"/>
        </dgm:presLayoutVars>
      </dgm:prSet>
      <dgm:spPr/>
    </dgm:pt>
    <dgm:pt modelId="{040F8997-BC76-46F8-B133-CEFF0CF15554}" type="pres">
      <dgm:prSet presAssocID="{2D239223-7DF8-476D-AA44-97F8F90EDB13}" presName="accent_3" presStyleCnt="0"/>
      <dgm:spPr/>
    </dgm:pt>
    <dgm:pt modelId="{E97AB259-7A5B-43C4-8110-EAB3A8EA7385}" type="pres">
      <dgm:prSet presAssocID="{2D239223-7DF8-476D-AA44-97F8F90EDB13}" presName="accentRepeatNode" presStyleLbl="solidFgAcc1" presStyleIdx="2" presStyleCnt="3"/>
      <dgm:spPr/>
    </dgm:pt>
  </dgm:ptLst>
  <dgm:cxnLst>
    <dgm:cxn modelId="{482E6107-497D-4A3D-BE5E-57CA42ED2475}" type="presOf" srcId="{D3F1A0CA-514D-4B29-82BD-7C06F6C3E76B}" destId="{D3E00A77-22AE-42F1-B932-753D0C72D2C6}" srcOrd="0" destOrd="0" presId="urn:microsoft.com/office/officeart/2008/layout/VerticalCurvedList"/>
    <dgm:cxn modelId="{2A61E40A-E583-4FD7-A559-C9424C530B4E}" type="presOf" srcId="{6BFD47A1-6130-4865-A89C-D99D68A8D96B}" destId="{7EB7658C-AA56-4A25-87BC-5FF6EF3B387E}" srcOrd="0" destOrd="0" presId="urn:microsoft.com/office/officeart/2008/layout/VerticalCurvedList"/>
    <dgm:cxn modelId="{DBAD5929-A38E-4AC8-93C2-E660DCB668DE}" srcId="{D3F1A0CA-514D-4B29-82BD-7C06F6C3E76B}" destId="{A2FAFE44-6E1E-4498-B6E6-A6F4424891C7}" srcOrd="0" destOrd="0" parTransId="{5109CCF1-3380-4A2D-BA65-7E04CD882B32}" sibTransId="{6BFD47A1-6130-4865-A89C-D99D68A8D96B}"/>
    <dgm:cxn modelId="{94C1613F-6CA8-40C3-8450-6E6FD0FD6BE2}" type="presOf" srcId="{CF93C0B6-75F1-4C31-B484-B84829B2D927}" destId="{56326AED-E387-4DDE-B90D-B3B83A8054B7}" srcOrd="0" destOrd="0" presId="urn:microsoft.com/office/officeart/2008/layout/VerticalCurvedList"/>
    <dgm:cxn modelId="{A797894E-68D5-4558-88E8-14A770D28A46}" srcId="{D3F1A0CA-514D-4B29-82BD-7C06F6C3E76B}" destId="{2D239223-7DF8-476D-AA44-97F8F90EDB13}" srcOrd="2" destOrd="0" parTransId="{78F17A2A-D314-4DCE-B6AA-701347E3D123}" sibTransId="{8A6AB081-F52E-48D7-A3FC-49343E8D9C91}"/>
    <dgm:cxn modelId="{CE294195-6187-47BA-97A0-3678470B3037}" srcId="{D3F1A0CA-514D-4B29-82BD-7C06F6C3E76B}" destId="{CF93C0B6-75F1-4C31-B484-B84829B2D927}" srcOrd="1" destOrd="0" parTransId="{F1AFD9DC-FC55-4EAC-ABAD-FC3157D97E1A}" sibTransId="{79969B16-49BF-49C0-9FCE-1C536DE15461}"/>
    <dgm:cxn modelId="{3B0AF5B2-5BE3-40D4-972E-0EC9F939F0E5}" type="presOf" srcId="{2D239223-7DF8-476D-AA44-97F8F90EDB13}" destId="{27BF6FBC-399F-45CA-980A-296800E15DBE}" srcOrd="0" destOrd="0" presId="urn:microsoft.com/office/officeart/2008/layout/VerticalCurvedList"/>
    <dgm:cxn modelId="{235223CA-52D7-4B8A-A3E9-0D6BC9EDD496}" type="presOf" srcId="{A2FAFE44-6E1E-4498-B6E6-A6F4424891C7}" destId="{84A6100E-889E-4C1E-88AB-FB7E048E27E7}" srcOrd="0" destOrd="0" presId="urn:microsoft.com/office/officeart/2008/layout/VerticalCurvedList"/>
    <dgm:cxn modelId="{F035E649-FC3B-4E63-B3D7-ACFC1BFB333C}" type="presParOf" srcId="{D3E00A77-22AE-42F1-B932-753D0C72D2C6}" destId="{02BD5614-2C04-40F6-8F7A-C68C41020BB7}" srcOrd="0" destOrd="0" presId="urn:microsoft.com/office/officeart/2008/layout/VerticalCurvedList"/>
    <dgm:cxn modelId="{4487E92B-CD52-4DC3-9E95-7BE47D5D9F0D}" type="presParOf" srcId="{02BD5614-2C04-40F6-8F7A-C68C41020BB7}" destId="{F0883519-661E-4D3D-9972-98677BC647ED}" srcOrd="0" destOrd="0" presId="urn:microsoft.com/office/officeart/2008/layout/VerticalCurvedList"/>
    <dgm:cxn modelId="{7970C01B-4867-4054-B503-D676D9F32F97}" type="presParOf" srcId="{F0883519-661E-4D3D-9972-98677BC647ED}" destId="{FE96D85F-2304-40F0-A5FF-7CA3F5CDC471}" srcOrd="0" destOrd="0" presId="urn:microsoft.com/office/officeart/2008/layout/VerticalCurvedList"/>
    <dgm:cxn modelId="{A7E70262-640E-4CD5-8A18-9D487EE18462}" type="presParOf" srcId="{F0883519-661E-4D3D-9972-98677BC647ED}" destId="{7EB7658C-AA56-4A25-87BC-5FF6EF3B387E}" srcOrd="1" destOrd="0" presId="urn:microsoft.com/office/officeart/2008/layout/VerticalCurvedList"/>
    <dgm:cxn modelId="{88D066F0-780B-4FC2-BBAD-8385146BD627}" type="presParOf" srcId="{F0883519-661E-4D3D-9972-98677BC647ED}" destId="{F827842D-0B71-4C0D-8707-AC3514AB4476}" srcOrd="2" destOrd="0" presId="urn:microsoft.com/office/officeart/2008/layout/VerticalCurvedList"/>
    <dgm:cxn modelId="{A3C76551-C59A-4FF0-8E38-E90C1E918942}" type="presParOf" srcId="{F0883519-661E-4D3D-9972-98677BC647ED}" destId="{91D0C132-20A0-4B00-87D8-3B96A08825E6}" srcOrd="3" destOrd="0" presId="urn:microsoft.com/office/officeart/2008/layout/VerticalCurvedList"/>
    <dgm:cxn modelId="{3131000A-A7B3-4E8B-8EE4-A56ACA2E5219}" type="presParOf" srcId="{02BD5614-2C04-40F6-8F7A-C68C41020BB7}" destId="{84A6100E-889E-4C1E-88AB-FB7E048E27E7}" srcOrd="1" destOrd="0" presId="urn:microsoft.com/office/officeart/2008/layout/VerticalCurvedList"/>
    <dgm:cxn modelId="{D12E5256-C605-4139-B8E7-A27E9C226045}" type="presParOf" srcId="{02BD5614-2C04-40F6-8F7A-C68C41020BB7}" destId="{80AC8295-2E49-485B-A898-0D9B2E5320E3}" srcOrd="2" destOrd="0" presId="urn:microsoft.com/office/officeart/2008/layout/VerticalCurvedList"/>
    <dgm:cxn modelId="{06D8D93D-F410-43C4-ABEF-87BEF3E70E2D}" type="presParOf" srcId="{80AC8295-2E49-485B-A898-0D9B2E5320E3}" destId="{6C11E80A-F8B0-4922-8359-6D68116C0EC3}" srcOrd="0" destOrd="0" presId="urn:microsoft.com/office/officeart/2008/layout/VerticalCurvedList"/>
    <dgm:cxn modelId="{90D76916-1279-47CB-ABB2-B50A6CFDD2E9}" type="presParOf" srcId="{02BD5614-2C04-40F6-8F7A-C68C41020BB7}" destId="{56326AED-E387-4DDE-B90D-B3B83A8054B7}" srcOrd="3" destOrd="0" presId="urn:microsoft.com/office/officeart/2008/layout/VerticalCurvedList"/>
    <dgm:cxn modelId="{45F21E06-FF64-4DB4-8FDC-01C63AD5141D}" type="presParOf" srcId="{02BD5614-2C04-40F6-8F7A-C68C41020BB7}" destId="{235AB150-3360-4E24-AB14-91232742F596}" srcOrd="4" destOrd="0" presId="urn:microsoft.com/office/officeart/2008/layout/VerticalCurvedList"/>
    <dgm:cxn modelId="{822B731C-6813-4649-8F4E-4D6ED9CA21EB}" type="presParOf" srcId="{235AB150-3360-4E24-AB14-91232742F596}" destId="{063BF279-41FF-4D4D-883F-4241318D7C61}" srcOrd="0" destOrd="0" presId="urn:microsoft.com/office/officeart/2008/layout/VerticalCurvedList"/>
    <dgm:cxn modelId="{31B8A6F6-E4C6-4992-BE39-8365FC52004F}" type="presParOf" srcId="{02BD5614-2C04-40F6-8F7A-C68C41020BB7}" destId="{27BF6FBC-399F-45CA-980A-296800E15DBE}" srcOrd="5" destOrd="0" presId="urn:microsoft.com/office/officeart/2008/layout/VerticalCurvedList"/>
    <dgm:cxn modelId="{F9103DAB-0CC1-4DD8-AAC7-63DB22C8B8AC}" type="presParOf" srcId="{02BD5614-2C04-40F6-8F7A-C68C41020BB7}" destId="{040F8997-BC76-46F8-B133-CEFF0CF15554}" srcOrd="6" destOrd="0" presId="urn:microsoft.com/office/officeart/2008/layout/VerticalCurvedList"/>
    <dgm:cxn modelId="{8306CC21-F211-4018-86C8-CE31908BA896}" type="presParOf" srcId="{040F8997-BC76-46F8-B133-CEFF0CF15554}" destId="{E97AB259-7A5B-43C4-8110-EAB3A8EA73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F1A0CA-514D-4B29-82BD-7C06F6C3E7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FAFE44-6E1E-4498-B6E6-A6F4424891C7}">
      <dgm:prSet phldrT="[Text]" custT="1"/>
      <dgm:spPr/>
      <dgm:t>
        <a:bodyPr/>
        <a:lstStyle/>
        <a:p>
          <a:pPr algn="just"/>
          <a:r>
            <a:rPr lang="en-US" sz="1600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relevanță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se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realizează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intermediul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unor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cunoștințe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fundamentale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specifice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disciplinelor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modulelor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pregătire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profesională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vizează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formarea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dezvoltarea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competențelor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așteptate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profilul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formare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al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absolventului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9CCF1-3380-4A2D-BA65-7E04CD882B32}" type="parTrans" cxnId="{DBAD5929-A38E-4AC8-93C2-E660DCB668DE}">
      <dgm:prSet/>
      <dgm:spPr/>
      <dgm:t>
        <a:bodyPr/>
        <a:lstStyle/>
        <a:p>
          <a:endParaRPr lang="en-US"/>
        </a:p>
      </dgm:t>
    </dgm:pt>
    <dgm:pt modelId="{6BFD47A1-6130-4865-A89C-D99D68A8D96B}" type="sibTrans" cxnId="{DBAD5929-A38E-4AC8-93C2-E660DCB668DE}">
      <dgm:prSet/>
      <dgm:spPr/>
      <dgm:t>
        <a:bodyPr/>
        <a:lstStyle/>
        <a:p>
          <a:endParaRPr lang="en-US"/>
        </a:p>
      </dgm:t>
    </dgm:pt>
    <dgm:pt modelId="{CF93C0B6-75F1-4C31-B484-B84829B2D927}">
      <dgm:prSet phldrT="[Text]" custT="1"/>
      <dgm:spPr/>
      <dgm:t>
        <a:bodyPr/>
        <a:lstStyle/>
        <a:p>
          <a:pPr algn="just"/>
          <a:r>
            <a:rPr lang="en-US" sz="1800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echitate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asigurarea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realizării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fără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discriminare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cu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respectarea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egalității</a:t>
          </a:r>
          <a:r>
            <a:rPr lang="en-US" sz="18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8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șanse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AFD9DC-FC55-4EAC-ABAD-FC3157D97E1A}" type="parTrans" cxnId="{CE294195-6187-47BA-97A0-3678470B3037}">
      <dgm:prSet/>
      <dgm:spPr/>
      <dgm:t>
        <a:bodyPr/>
        <a:lstStyle/>
        <a:p>
          <a:endParaRPr lang="en-US"/>
        </a:p>
      </dgm:t>
    </dgm:pt>
    <dgm:pt modelId="{79969B16-49BF-49C0-9FCE-1C536DE15461}" type="sibTrans" cxnId="{CE294195-6187-47BA-97A0-3678470B3037}">
      <dgm:prSet/>
      <dgm:spPr/>
      <dgm:t>
        <a:bodyPr/>
        <a:lstStyle/>
        <a:p>
          <a:endParaRPr lang="en-US"/>
        </a:p>
      </dgm:t>
    </dgm:pt>
    <dgm:pt modelId="{2D239223-7DF8-476D-AA44-97F8F90EDB13}">
      <dgm:prSet phldrT="[Text]"/>
      <dgm:spPr/>
      <dgm:t>
        <a:bodyPr/>
        <a:lstStyle/>
        <a:p>
          <a:pPr algn="just"/>
          <a:r>
            <a:rPr lang="en-US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securitate</a:t>
          </a:r>
          <a:r>
            <a:rPr lang="en-US" b="1" i="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1" i="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confidențialitate</a:t>
          </a:r>
          <a:r>
            <a:rPr lang="en-US" b="1" i="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mediul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online se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asigură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securitatea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informațiilor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datelor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cu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caracter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personal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se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asigură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măsurile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securitate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protecție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sănătății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17A2A-D314-4DCE-B6AA-701347E3D123}" type="parTrans" cxnId="{A797894E-68D5-4558-88E8-14A770D28A46}">
      <dgm:prSet/>
      <dgm:spPr/>
      <dgm:t>
        <a:bodyPr/>
        <a:lstStyle/>
        <a:p>
          <a:endParaRPr lang="en-US"/>
        </a:p>
      </dgm:t>
    </dgm:pt>
    <dgm:pt modelId="{8A6AB081-F52E-48D7-A3FC-49343E8D9C91}" type="sibTrans" cxnId="{A797894E-68D5-4558-88E8-14A770D28A46}">
      <dgm:prSet/>
      <dgm:spPr/>
      <dgm:t>
        <a:bodyPr/>
        <a:lstStyle/>
        <a:p>
          <a:endParaRPr lang="en-US"/>
        </a:p>
      </dgm:t>
    </dgm:pt>
    <dgm:pt modelId="{D3E00A77-22AE-42F1-B932-753D0C72D2C6}" type="pres">
      <dgm:prSet presAssocID="{D3F1A0CA-514D-4B29-82BD-7C06F6C3E76B}" presName="Name0" presStyleCnt="0">
        <dgm:presLayoutVars>
          <dgm:chMax val="7"/>
          <dgm:chPref val="7"/>
          <dgm:dir/>
        </dgm:presLayoutVars>
      </dgm:prSet>
      <dgm:spPr/>
    </dgm:pt>
    <dgm:pt modelId="{02BD5614-2C04-40F6-8F7A-C68C41020BB7}" type="pres">
      <dgm:prSet presAssocID="{D3F1A0CA-514D-4B29-82BD-7C06F6C3E76B}" presName="Name1" presStyleCnt="0"/>
      <dgm:spPr/>
    </dgm:pt>
    <dgm:pt modelId="{F0883519-661E-4D3D-9972-98677BC647ED}" type="pres">
      <dgm:prSet presAssocID="{D3F1A0CA-514D-4B29-82BD-7C06F6C3E76B}" presName="cycle" presStyleCnt="0"/>
      <dgm:spPr/>
    </dgm:pt>
    <dgm:pt modelId="{FE96D85F-2304-40F0-A5FF-7CA3F5CDC471}" type="pres">
      <dgm:prSet presAssocID="{D3F1A0CA-514D-4B29-82BD-7C06F6C3E76B}" presName="srcNode" presStyleLbl="node1" presStyleIdx="0" presStyleCnt="3"/>
      <dgm:spPr/>
    </dgm:pt>
    <dgm:pt modelId="{7EB7658C-AA56-4A25-87BC-5FF6EF3B387E}" type="pres">
      <dgm:prSet presAssocID="{D3F1A0CA-514D-4B29-82BD-7C06F6C3E76B}" presName="conn" presStyleLbl="parChTrans1D2" presStyleIdx="0" presStyleCnt="1"/>
      <dgm:spPr/>
    </dgm:pt>
    <dgm:pt modelId="{F827842D-0B71-4C0D-8707-AC3514AB4476}" type="pres">
      <dgm:prSet presAssocID="{D3F1A0CA-514D-4B29-82BD-7C06F6C3E76B}" presName="extraNode" presStyleLbl="node1" presStyleIdx="0" presStyleCnt="3"/>
      <dgm:spPr/>
    </dgm:pt>
    <dgm:pt modelId="{91D0C132-20A0-4B00-87D8-3B96A08825E6}" type="pres">
      <dgm:prSet presAssocID="{D3F1A0CA-514D-4B29-82BD-7C06F6C3E76B}" presName="dstNode" presStyleLbl="node1" presStyleIdx="0" presStyleCnt="3"/>
      <dgm:spPr/>
    </dgm:pt>
    <dgm:pt modelId="{84A6100E-889E-4C1E-88AB-FB7E048E27E7}" type="pres">
      <dgm:prSet presAssocID="{A2FAFE44-6E1E-4498-B6E6-A6F4424891C7}" presName="text_1" presStyleLbl="node1" presStyleIdx="0" presStyleCnt="3">
        <dgm:presLayoutVars>
          <dgm:bulletEnabled val="1"/>
        </dgm:presLayoutVars>
      </dgm:prSet>
      <dgm:spPr/>
    </dgm:pt>
    <dgm:pt modelId="{80AC8295-2E49-485B-A898-0D9B2E5320E3}" type="pres">
      <dgm:prSet presAssocID="{A2FAFE44-6E1E-4498-B6E6-A6F4424891C7}" presName="accent_1" presStyleCnt="0"/>
      <dgm:spPr/>
    </dgm:pt>
    <dgm:pt modelId="{6C11E80A-F8B0-4922-8359-6D68116C0EC3}" type="pres">
      <dgm:prSet presAssocID="{A2FAFE44-6E1E-4498-B6E6-A6F4424891C7}" presName="accentRepeatNode" presStyleLbl="solidFgAcc1" presStyleIdx="0" presStyleCnt="3"/>
      <dgm:spPr/>
    </dgm:pt>
    <dgm:pt modelId="{56326AED-E387-4DDE-B90D-B3B83A8054B7}" type="pres">
      <dgm:prSet presAssocID="{CF93C0B6-75F1-4C31-B484-B84829B2D927}" presName="text_2" presStyleLbl="node1" presStyleIdx="1" presStyleCnt="3">
        <dgm:presLayoutVars>
          <dgm:bulletEnabled val="1"/>
        </dgm:presLayoutVars>
      </dgm:prSet>
      <dgm:spPr/>
    </dgm:pt>
    <dgm:pt modelId="{235AB150-3360-4E24-AB14-91232742F596}" type="pres">
      <dgm:prSet presAssocID="{CF93C0B6-75F1-4C31-B484-B84829B2D927}" presName="accent_2" presStyleCnt="0"/>
      <dgm:spPr/>
    </dgm:pt>
    <dgm:pt modelId="{063BF279-41FF-4D4D-883F-4241318D7C61}" type="pres">
      <dgm:prSet presAssocID="{CF93C0B6-75F1-4C31-B484-B84829B2D927}" presName="accentRepeatNode" presStyleLbl="solidFgAcc1" presStyleIdx="1" presStyleCnt="3"/>
      <dgm:spPr/>
    </dgm:pt>
    <dgm:pt modelId="{27BF6FBC-399F-45CA-980A-296800E15DBE}" type="pres">
      <dgm:prSet presAssocID="{2D239223-7DF8-476D-AA44-97F8F90EDB13}" presName="text_3" presStyleLbl="node1" presStyleIdx="2" presStyleCnt="3">
        <dgm:presLayoutVars>
          <dgm:bulletEnabled val="1"/>
        </dgm:presLayoutVars>
      </dgm:prSet>
      <dgm:spPr/>
    </dgm:pt>
    <dgm:pt modelId="{040F8997-BC76-46F8-B133-CEFF0CF15554}" type="pres">
      <dgm:prSet presAssocID="{2D239223-7DF8-476D-AA44-97F8F90EDB13}" presName="accent_3" presStyleCnt="0"/>
      <dgm:spPr/>
    </dgm:pt>
    <dgm:pt modelId="{E97AB259-7A5B-43C4-8110-EAB3A8EA7385}" type="pres">
      <dgm:prSet presAssocID="{2D239223-7DF8-476D-AA44-97F8F90EDB13}" presName="accentRepeatNode" presStyleLbl="solidFgAcc1" presStyleIdx="2" presStyleCnt="3"/>
      <dgm:spPr/>
    </dgm:pt>
  </dgm:ptLst>
  <dgm:cxnLst>
    <dgm:cxn modelId="{482E6107-497D-4A3D-BE5E-57CA42ED2475}" type="presOf" srcId="{D3F1A0CA-514D-4B29-82BD-7C06F6C3E76B}" destId="{D3E00A77-22AE-42F1-B932-753D0C72D2C6}" srcOrd="0" destOrd="0" presId="urn:microsoft.com/office/officeart/2008/layout/VerticalCurvedList"/>
    <dgm:cxn modelId="{2A61E40A-E583-4FD7-A559-C9424C530B4E}" type="presOf" srcId="{6BFD47A1-6130-4865-A89C-D99D68A8D96B}" destId="{7EB7658C-AA56-4A25-87BC-5FF6EF3B387E}" srcOrd="0" destOrd="0" presId="urn:microsoft.com/office/officeart/2008/layout/VerticalCurvedList"/>
    <dgm:cxn modelId="{DBAD5929-A38E-4AC8-93C2-E660DCB668DE}" srcId="{D3F1A0CA-514D-4B29-82BD-7C06F6C3E76B}" destId="{A2FAFE44-6E1E-4498-B6E6-A6F4424891C7}" srcOrd="0" destOrd="0" parTransId="{5109CCF1-3380-4A2D-BA65-7E04CD882B32}" sibTransId="{6BFD47A1-6130-4865-A89C-D99D68A8D96B}"/>
    <dgm:cxn modelId="{94C1613F-6CA8-40C3-8450-6E6FD0FD6BE2}" type="presOf" srcId="{CF93C0B6-75F1-4C31-B484-B84829B2D927}" destId="{56326AED-E387-4DDE-B90D-B3B83A8054B7}" srcOrd="0" destOrd="0" presId="urn:microsoft.com/office/officeart/2008/layout/VerticalCurvedList"/>
    <dgm:cxn modelId="{A797894E-68D5-4558-88E8-14A770D28A46}" srcId="{D3F1A0CA-514D-4B29-82BD-7C06F6C3E76B}" destId="{2D239223-7DF8-476D-AA44-97F8F90EDB13}" srcOrd="2" destOrd="0" parTransId="{78F17A2A-D314-4DCE-B6AA-701347E3D123}" sibTransId="{8A6AB081-F52E-48D7-A3FC-49343E8D9C91}"/>
    <dgm:cxn modelId="{CE294195-6187-47BA-97A0-3678470B3037}" srcId="{D3F1A0CA-514D-4B29-82BD-7C06F6C3E76B}" destId="{CF93C0B6-75F1-4C31-B484-B84829B2D927}" srcOrd="1" destOrd="0" parTransId="{F1AFD9DC-FC55-4EAC-ABAD-FC3157D97E1A}" sibTransId="{79969B16-49BF-49C0-9FCE-1C536DE15461}"/>
    <dgm:cxn modelId="{3B0AF5B2-5BE3-40D4-972E-0EC9F939F0E5}" type="presOf" srcId="{2D239223-7DF8-476D-AA44-97F8F90EDB13}" destId="{27BF6FBC-399F-45CA-980A-296800E15DBE}" srcOrd="0" destOrd="0" presId="urn:microsoft.com/office/officeart/2008/layout/VerticalCurvedList"/>
    <dgm:cxn modelId="{235223CA-52D7-4B8A-A3E9-0D6BC9EDD496}" type="presOf" srcId="{A2FAFE44-6E1E-4498-B6E6-A6F4424891C7}" destId="{84A6100E-889E-4C1E-88AB-FB7E048E27E7}" srcOrd="0" destOrd="0" presId="urn:microsoft.com/office/officeart/2008/layout/VerticalCurvedList"/>
    <dgm:cxn modelId="{F035E649-FC3B-4E63-B3D7-ACFC1BFB333C}" type="presParOf" srcId="{D3E00A77-22AE-42F1-B932-753D0C72D2C6}" destId="{02BD5614-2C04-40F6-8F7A-C68C41020BB7}" srcOrd="0" destOrd="0" presId="urn:microsoft.com/office/officeart/2008/layout/VerticalCurvedList"/>
    <dgm:cxn modelId="{4487E92B-CD52-4DC3-9E95-7BE47D5D9F0D}" type="presParOf" srcId="{02BD5614-2C04-40F6-8F7A-C68C41020BB7}" destId="{F0883519-661E-4D3D-9972-98677BC647ED}" srcOrd="0" destOrd="0" presId="urn:microsoft.com/office/officeart/2008/layout/VerticalCurvedList"/>
    <dgm:cxn modelId="{7970C01B-4867-4054-B503-D676D9F32F97}" type="presParOf" srcId="{F0883519-661E-4D3D-9972-98677BC647ED}" destId="{FE96D85F-2304-40F0-A5FF-7CA3F5CDC471}" srcOrd="0" destOrd="0" presId="urn:microsoft.com/office/officeart/2008/layout/VerticalCurvedList"/>
    <dgm:cxn modelId="{A7E70262-640E-4CD5-8A18-9D487EE18462}" type="presParOf" srcId="{F0883519-661E-4D3D-9972-98677BC647ED}" destId="{7EB7658C-AA56-4A25-87BC-5FF6EF3B387E}" srcOrd="1" destOrd="0" presId="urn:microsoft.com/office/officeart/2008/layout/VerticalCurvedList"/>
    <dgm:cxn modelId="{88D066F0-780B-4FC2-BBAD-8385146BD627}" type="presParOf" srcId="{F0883519-661E-4D3D-9972-98677BC647ED}" destId="{F827842D-0B71-4C0D-8707-AC3514AB4476}" srcOrd="2" destOrd="0" presId="urn:microsoft.com/office/officeart/2008/layout/VerticalCurvedList"/>
    <dgm:cxn modelId="{A3C76551-C59A-4FF0-8E38-E90C1E918942}" type="presParOf" srcId="{F0883519-661E-4D3D-9972-98677BC647ED}" destId="{91D0C132-20A0-4B00-87D8-3B96A08825E6}" srcOrd="3" destOrd="0" presId="urn:microsoft.com/office/officeart/2008/layout/VerticalCurvedList"/>
    <dgm:cxn modelId="{3131000A-A7B3-4E8B-8EE4-A56ACA2E5219}" type="presParOf" srcId="{02BD5614-2C04-40F6-8F7A-C68C41020BB7}" destId="{84A6100E-889E-4C1E-88AB-FB7E048E27E7}" srcOrd="1" destOrd="0" presId="urn:microsoft.com/office/officeart/2008/layout/VerticalCurvedList"/>
    <dgm:cxn modelId="{D12E5256-C605-4139-B8E7-A27E9C226045}" type="presParOf" srcId="{02BD5614-2C04-40F6-8F7A-C68C41020BB7}" destId="{80AC8295-2E49-485B-A898-0D9B2E5320E3}" srcOrd="2" destOrd="0" presId="urn:microsoft.com/office/officeart/2008/layout/VerticalCurvedList"/>
    <dgm:cxn modelId="{06D8D93D-F410-43C4-ABEF-87BEF3E70E2D}" type="presParOf" srcId="{80AC8295-2E49-485B-A898-0D9B2E5320E3}" destId="{6C11E80A-F8B0-4922-8359-6D68116C0EC3}" srcOrd="0" destOrd="0" presId="urn:microsoft.com/office/officeart/2008/layout/VerticalCurvedList"/>
    <dgm:cxn modelId="{90D76916-1279-47CB-ABB2-B50A6CFDD2E9}" type="presParOf" srcId="{02BD5614-2C04-40F6-8F7A-C68C41020BB7}" destId="{56326AED-E387-4DDE-B90D-B3B83A8054B7}" srcOrd="3" destOrd="0" presId="urn:microsoft.com/office/officeart/2008/layout/VerticalCurvedList"/>
    <dgm:cxn modelId="{45F21E06-FF64-4DB4-8FDC-01C63AD5141D}" type="presParOf" srcId="{02BD5614-2C04-40F6-8F7A-C68C41020BB7}" destId="{235AB150-3360-4E24-AB14-91232742F596}" srcOrd="4" destOrd="0" presId="urn:microsoft.com/office/officeart/2008/layout/VerticalCurvedList"/>
    <dgm:cxn modelId="{822B731C-6813-4649-8F4E-4D6ED9CA21EB}" type="presParOf" srcId="{235AB150-3360-4E24-AB14-91232742F596}" destId="{063BF279-41FF-4D4D-883F-4241318D7C61}" srcOrd="0" destOrd="0" presId="urn:microsoft.com/office/officeart/2008/layout/VerticalCurvedList"/>
    <dgm:cxn modelId="{31B8A6F6-E4C6-4992-BE39-8365FC52004F}" type="presParOf" srcId="{02BD5614-2C04-40F6-8F7A-C68C41020BB7}" destId="{27BF6FBC-399F-45CA-980A-296800E15DBE}" srcOrd="5" destOrd="0" presId="urn:microsoft.com/office/officeart/2008/layout/VerticalCurvedList"/>
    <dgm:cxn modelId="{F9103DAB-0CC1-4DD8-AAC7-63DB22C8B8AC}" type="presParOf" srcId="{02BD5614-2C04-40F6-8F7A-C68C41020BB7}" destId="{040F8997-BC76-46F8-B133-CEFF0CF15554}" srcOrd="6" destOrd="0" presId="urn:microsoft.com/office/officeart/2008/layout/VerticalCurvedList"/>
    <dgm:cxn modelId="{8306CC21-F211-4018-86C8-CE31908BA896}" type="presParOf" srcId="{040F8997-BC76-46F8-B133-CEFF0CF15554}" destId="{E97AB259-7A5B-43C4-8110-EAB3A8EA73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876F83-05C6-4ECE-9011-C43095F09D13}" type="doc">
      <dgm:prSet loTypeId="urn:microsoft.com/office/officeart/2005/8/layout/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5E15EC7-77A2-4BEA-98C3-A8746BD5B36D}">
      <dgm:prSet phldrT="[Text]" custT="1"/>
      <dgm:spPr/>
      <dgm:t>
        <a:bodyPr/>
        <a:lstStyle/>
        <a:p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securitatea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mediul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online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5CA99-7411-4ACE-BBC4-D86245C4FDAF}" type="parTrans" cxnId="{74950B11-6011-49CE-89B7-B1C4B5A4DA55}">
      <dgm:prSet/>
      <dgm:spPr/>
      <dgm:t>
        <a:bodyPr/>
        <a:lstStyle/>
        <a:p>
          <a:endParaRPr lang="en-US"/>
        </a:p>
      </dgm:t>
    </dgm:pt>
    <dgm:pt modelId="{8597DF2C-8D80-40B1-B1F4-FF13444FCB43}" type="sibTrans" cxnId="{74950B11-6011-49CE-89B7-B1C4B5A4DA55}">
      <dgm:prSet/>
      <dgm:spPr/>
      <dgm:t>
        <a:bodyPr/>
        <a:lstStyle/>
        <a:p>
          <a:endParaRPr lang="en-US"/>
        </a:p>
      </dgm:t>
    </dgm:pt>
    <dgm:pt modelId="{D7887F3C-C2B8-4E40-896E-2D1471120D1A}">
      <dgm:prSet phldrT="[Text]" custT="1"/>
      <dgm:spPr/>
      <dgm:t>
        <a:bodyPr/>
        <a:lstStyle/>
        <a:p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asigurarea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confidențialității</a:t>
          </a:r>
          <a:r>
            <a:rPr lang="en-US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datelor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96850A-1FAE-4760-ABD0-D17C30B37C56}" type="parTrans" cxnId="{139D0DD0-9AB5-4F34-AFDA-4DAD94CDBC47}">
      <dgm:prSet/>
      <dgm:spPr/>
      <dgm:t>
        <a:bodyPr/>
        <a:lstStyle/>
        <a:p>
          <a:endParaRPr lang="en-US"/>
        </a:p>
      </dgm:t>
    </dgm:pt>
    <dgm:pt modelId="{9A1F5D55-72F2-4E61-A9DF-DB2DE36A3E22}" type="sibTrans" cxnId="{139D0DD0-9AB5-4F34-AFDA-4DAD94CDBC47}">
      <dgm:prSet/>
      <dgm:spPr/>
      <dgm:t>
        <a:bodyPr/>
        <a:lstStyle/>
        <a:p>
          <a:endParaRPr lang="en-US"/>
        </a:p>
      </dgm:t>
    </dgm:pt>
    <dgm:pt modelId="{1ED8AD5A-F6DA-4188-B41B-BC564A2C8689}">
      <dgm:prSet phldrT="[Text]" custT="1"/>
      <dgm:spPr/>
      <dgm:t>
        <a:bodyPr/>
        <a:lstStyle/>
        <a:p>
          <a:r>
            <a:rPr lang="it-IT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preîntâmpinarea riscului pierderii de date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E3249-EF95-4DB0-895D-AE88046E6790}" type="parTrans" cxnId="{D525D6DE-CCD6-401C-AC8A-945AD91846F4}">
      <dgm:prSet/>
      <dgm:spPr/>
      <dgm:t>
        <a:bodyPr/>
        <a:lstStyle/>
        <a:p>
          <a:endParaRPr lang="en-US"/>
        </a:p>
      </dgm:t>
    </dgm:pt>
    <dgm:pt modelId="{F43083B1-F419-4EA9-90E3-D2F741E72623}" type="sibTrans" cxnId="{D525D6DE-CCD6-401C-AC8A-945AD91846F4}">
      <dgm:prSet/>
      <dgm:spPr/>
      <dgm:t>
        <a:bodyPr/>
        <a:lstStyle/>
        <a:p>
          <a:endParaRPr lang="en-US"/>
        </a:p>
      </dgm:t>
    </dgm:pt>
    <dgm:pt modelId="{6E1664C7-9B4F-414F-8E44-48C452923CC3}">
      <dgm:prSet custT="1"/>
      <dgm:spPr/>
      <dgm:t>
        <a:bodyPr/>
        <a:lstStyle/>
        <a:p>
          <a:r>
            <a:rPr lang="en-US" sz="1600" b="0" i="0">
              <a:latin typeface="Times New Roman" panose="02020603050405020304" pitchFamily="18" charset="0"/>
              <a:cs typeface="Times New Roman" panose="02020603050405020304" pitchFamily="18" charset="0"/>
            </a:rPr>
            <a:t>împiedicarea modificării datelor cu caracter personal</a:t>
          </a:r>
          <a:endParaRPr lang="en-U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0E44C9-34D1-436F-9EEA-2FADA8F7D416}" type="parTrans" cxnId="{94B4A881-D6E6-42D5-8F39-DA4F2AEFCB69}">
      <dgm:prSet/>
      <dgm:spPr/>
      <dgm:t>
        <a:bodyPr/>
        <a:lstStyle/>
        <a:p>
          <a:endParaRPr lang="en-US"/>
        </a:p>
      </dgm:t>
    </dgm:pt>
    <dgm:pt modelId="{121D66F6-2648-4079-8DD1-D8845D1B9912}" type="sibTrans" cxnId="{94B4A881-D6E6-42D5-8F39-DA4F2AEFCB69}">
      <dgm:prSet/>
      <dgm:spPr/>
      <dgm:t>
        <a:bodyPr/>
        <a:lstStyle/>
        <a:p>
          <a:endParaRPr lang="en-US"/>
        </a:p>
      </dgm:t>
    </dgm:pt>
    <dgm:pt modelId="{C640E0F6-11F1-498D-9E90-9881F11CE200}">
      <dgm:prSet custT="1"/>
      <dgm:spPr/>
      <dgm:t>
        <a:bodyPr/>
        <a:lstStyle/>
        <a:p>
          <a:r>
            <a:rPr lang="it-IT" sz="16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interzicerea accesului neautorizat la datele cu caracter personal</a:t>
          </a:r>
          <a:endParaRPr lang="it-IT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C77F7E-8FBB-4AE6-AC7A-45153F5A03C7}" type="parTrans" cxnId="{A9C6E71F-32DE-4265-AD1D-C3A03A1D3958}">
      <dgm:prSet/>
      <dgm:spPr/>
      <dgm:t>
        <a:bodyPr/>
        <a:lstStyle/>
        <a:p>
          <a:endParaRPr lang="en-US"/>
        </a:p>
      </dgm:t>
    </dgm:pt>
    <dgm:pt modelId="{6BA3C02F-870C-4FC9-9D3A-A6126EDCD5FE}" type="sibTrans" cxnId="{A9C6E71F-32DE-4265-AD1D-C3A03A1D3958}">
      <dgm:prSet/>
      <dgm:spPr/>
      <dgm:t>
        <a:bodyPr/>
        <a:lstStyle/>
        <a:p>
          <a:endParaRPr lang="en-US"/>
        </a:p>
      </dgm:t>
    </dgm:pt>
    <dgm:pt modelId="{6697950F-FC5D-4BFA-A9AA-577D3FCA80A9}" type="pres">
      <dgm:prSet presAssocID="{B2876F83-05C6-4ECE-9011-C43095F09D13}" presName="linear" presStyleCnt="0">
        <dgm:presLayoutVars>
          <dgm:dir/>
          <dgm:animLvl val="lvl"/>
          <dgm:resizeHandles val="exact"/>
        </dgm:presLayoutVars>
      </dgm:prSet>
      <dgm:spPr/>
    </dgm:pt>
    <dgm:pt modelId="{F18BB195-1CDA-4037-8D96-0AFEE12C014F}" type="pres">
      <dgm:prSet presAssocID="{15E15EC7-77A2-4BEA-98C3-A8746BD5B36D}" presName="parentLin" presStyleCnt="0"/>
      <dgm:spPr/>
    </dgm:pt>
    <dgm:pt modelId="{B8C0D792-7217-4EA1-8B75-E88C03DAE073}" type="pres">
      <dgm:prSet presAssocID="{15E15EC7-77A2-4BEA-98C3-A8746BD5B36D}" presName="parentLeftMargin" presStyleLbl="node1" presStyleIdx="0" presStyleCnt="5"/>
      <dgm:spPr/>
    </dgm:pt>
    <dgm:pt modelId="{18F5F8D7-D970-4EB8-8D99-2CF3604475DB}" type="pres">
      <dgm:prSet presAssocID="{15E15EC7-77A2-4BEA-98C3-A8746BD5B36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352ED7A-6924-4AA8-80D7-E52B9D72B0A3}" type="pres">
      <dgm:prSet presAssocID="{15E15EC7-77A2-4BEA-98C3-A8746BD5B36D}" presName="negativeSpace" presStyleCnt="0"/>
      <dgm:spPr/>
    </dgm:pt>
    <dgm:pt modelId="{169DEB0E-7377-40DF-BB85-B882C15E871C}" type="pres">
      <dgm:prSet presAssocID="{15E15EC7-77A2-4BEA-98C3-A8746BD5B36D}" presName="childText" presStyleLbl="conFgAcc1" presStyleIdx="0" presStyleCnt="5">
        <dgm:presLayoutVars>
          <dgm:bulletEnabled val="1"/>
        </dgm:presLayoutVars>
      </dgm:prSet>
      <dgm:spPr/>
    </dgm:pt>
    <dgm:pt modelId="{DAC986BB-B78D-49C4-835A-57B284B50158}" type="pres">
      <dgm:prSet presAssocID="{8597DF2C-8D80-40B1-B1F4-FF13444FCB43}" presName="spaceBetweenRectangles" presStyleCnt="0"/>
      <dgm:spPr/>
    </dgm:pt>
    <dgm:pt modelId="{BF0D7B2E-46F7-48C0-B6A1-E730CC1FBC8A}" type="pres">
      <dgm:prSet presAssocID="{D7887F3C-C2B8-4E40-896E-2D1471120D1A}" presName="parentLin" presStyleCnt="0"/>
      <dgm:spPr/>
    </dgm:pt>
    <dgm:pt modelId="{7EDF0FEF-6E9F-43BE-8F66-FCF472021E96}" type="pres">
      <dgm:prSet presAssocID="{D7887F3C-C2B8-4E40-896E-2D1471120D1A}" presName="parentLeftMargin" presStyleLbl="node1" presStyleIdx="0" presStyleCnt="5"/>
      <dgm:spPr/>
    </dgm:pt>
    <dgm:pt modelId="{82912C20-BB68-405A-B7FC-AE1D2EF6EC1E}" type="pres">
      <dgm:prSet presAssocID="{D7887F3C-C2B8-4E40-896E-2D1471120D1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C26E34A-3C00-4DEC-877B-D9EB77944B75}" type="pres">
      <dgm:prSet presAssocID="{D7887F3C-C2B8-4E40-896E-2D1471120D1A}" presName="negativeSpace" presStyleCnt="0"/>
      <dgm:spPr/>
    </dgm:pt>
    <dgm:pt modelId="{5CB91B77-9AC2-4D93-8E7C-27BE53F4A6F5}" type="pres">
      <dgm:prSet presAssocID="{D7887F3C-C2B8-4E40-896E-2D1471120D1A}" presName="childText" presStyleLbl="conFgAcc1" presStyleIdx="1" presStyleCnt="5">
        <dgm:presLayoutVars>
          <dgm:bulletEnabled val="1"/>
        </dgm:presLayoutVars>
      </dgm:prSet>
      <dgm:spPr/>
    </dgm:pt>
    <dgm:pt modelId="{6FA65C2D-E89A-4A3E-8F7F-DE8E67A331A9}" type="pres">
      <dgm:prSet presAssocID="{9A1F5D55-72F2-4E61-A9DF-DB2DE36A3E22}" presName="spaceBetweenRectangles" presStyleCnt="0"/>
      <dgm:spPr/>
    </dgm:pt>
    <dgm:pt modelId="{1F580846-C086-4FD6-B159-1B3C425B06CE}" type="pres">
      <dgm:prSet presAssocID="{1ED8AD5A-F6DA-4188-B41B-BC564A2C8689}" presName="parentLin" presStyleCnt="0"/>
      <dgm:spPr/>
    </dgm:pt>
    <dgm:pt modelId="{969DD6B0-F573-40D9-AF6D-3F729F3AB777}" type="pres">
      <dgm:prSet presAssocID="{1ED8AD5A-F6DA-4188-B41B-BC564A2C8689}" presName="parentLeftMargin" presStyleLbl="node1" presStyleIdx="1" presStyleCnt="5"/>
      <dgm:spPr/>
    </dgm:pt>
    <dgm:pt modelId="{28053ACE-9FAA-4E18-B2B3-F3B9B4D7637F}" type="pres">
      <dgm:prSet presAssocID="{1ED8AD5A-F6DA-4188-B41B-BC564A2C868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39165DE-17DD-4DF1-8664-47975811C529}" type="pres">
      <dgm:prSet presAssocID="{1ED8AD5A-F6DA-4188-B41B-BC564A2C8689}" presName="negativeSpace" presStyleCnt="0"/>
      <dgm:spPr/>
    </dgm:pt>
    <dgm:pt modelId="{F7E5837B-9B40-4187-9FBE-C2F154E5CE83}" type="pres">
      <dgm:prSet presAssocID="{1ED8AD5A-F6DA-4188-B41B-BC564A2C8689}" presName="childText" presStyleLbl="conFgAcc1" presStyleIdx="2" presStyleCnt="5">
        <dgm:presLayoutVars>
          <dgm:bulletEnabled val="1"/>
        </dgm:presLayoutVars>
      </dgm:prSet>
      <dgm:spPr/>
    </dgm:pt>
    <dgm:pt modelId="{B8BE679B-F6AF-4BF8-A687-92700A05FF89}" type="pres">
      <dgm:prSet presAssocID="{F43083B1-F419-4EA9-90E3-D2F741E72623}" presName="spaceBetweenRectangles" presStyleCnt="0"/>
      <dgm:spPr/>
    </dgm:pt>
    <dgm:pt modelId="{2B43571F-C348-4A65-900A-B62F1FDCEF8B}" type="pres">
      <dgm:prSet presAssocID="{6E1664C7-9B4F-414F-8E44-48C452923CC3}" presName="parentLin" presStyleCnt="0"/>
      <dgm:spPr/>
    </dgm:pt>
    <dgm:pt modelId="{3A85BB3D-88D6-4ACF-BCA3-976C24C1AE80}" type="pres">
      <dgm:prSet presAssocID="{6E1664C7-9B4F-414F-8E44-48C452923CC3}" presName="parentLeftMargin" presStyleLbl="node1" presStyleIdx="2" presStyleCnt="5"/>
      <dgm:spPr/>
    </dgm:pt>
    <dgm:pt modelId="{E5B42DFB-E79A-44D8-B226-77913E494E0F}" type="pres">
      <dgm:prSet presAssocID="{6E1664C7-9B4F-414F-8E44-48C452923CC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659D44B-1A88-464A-B81C-4FE867F98532}" type="pres">
      <dgm:prSet presAssocID="{6E1664C7-9B4F-414F-8E44-48C452923CC3}" presName="negativeSpace" presStyleCnt="0"/>
      <dgm:spPr/>
    </dgm:pt>
    <dgm:pt modelId="{C178313E-1FDA-4216-9045-4E10C36B84D6}" type="pres">
      <dgm:prSet presAssocID="{6E1664C7-9B4F-414F-8E44-48C452923CC3}" presName="childText" presStyleLbl="conFgAcc1" presStyleIdx="3" presStyleCnt="5">
        <dgm:presLayoutVars>
          <dgm:bulletEnabled val="1"/>
        </dgm:presLayoutVars>
      </dgm:prSet>
      <dgm:spPr/>
    </dgm:pt>
    <dgm:pt modelId="{0ECA08E5-2C5A-4896-8DAD-C725D0226CBB}" type="pres">
      <dgm:prSet presAssocID="{121D66F6-2648-4079-8DD1-D8845D1B9912}" presName="spaceBetweenRectangles" presStyleCnt="0"/>
      <dgm:spPr/>
    </dgm:pt>
    <dgm:pt modelId="{C7F6ACF4-5EB6-4FE1-ACFB-1502D43BFBA9}" type="pres">
      <dgm:prSet presAssocID="{C640E0F6-11F1-498D-9E90-9881F11CE200}" presName="parentLin" presStyleCnt="0"/>
      <dgm:spPr/>
    </dgm:pt>
    <dgm:pt modelId="{A7DF75FF-4F8A-409C-B045-48F1EA3E996B}" type="pres">
      <dgm:prSet presAssocID="{C640E0F6-11F1-498D-9E90-9881F11CE200}" presName="parentLeftMargin" presStyleLbl="node1" presStyleIdx="3" presStyleCnt="5"/>
      <dgm:spPr/>
    </dgm:pt>
    <dgm:pt modelId="{5318249F-AC85-46DC-9BB9-76138F02F4EE}" type="pres">
      <dgm:prSet presAssocID="{C640E0F6-11F1-498D-9E90-9881F11CE20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17F96DD1-53BF-40B5-9237-35BF3950B244}" type="pres">
      <dgm:prSet presAssocID="{C640E0F6-11F1-498D-9E90-9881F11CE200}" presName="negativeSpace" presStyleCnt="0"/>
      <dgm:spPr/>
    </dgm:pt>
    <dgm:pt modelId="{1753F7F9-7779-4B8A-972C-545DAFF2127D}" type="pres">
      <dgm:prSet presAssocID="{C640E0F6-11F1-498D-9E90-9881F11CE20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4950B11-6011-49CE-89B7-B1C4B5A4DA55}" srcId="{B2876F83-05C6-4ECE-9011-C43095F09D13}" destId="{15E15EC7-77A2-4BEA-98C3-A8746BD5B36D}" srcOrd="0" destOrd="0" parTransId="{0D85CA99-7411-4ACE-BBC4-D86245C4FDAF}" sibTransId="{8597DF2C-8D80-40B1-B1F4-FF13444FCB43}"/>
    <dgm:cxn modelId="{4AE0081A-3F38-48DE-90DD-90A74060624E}" type="presOf" srcId="{C640E0F6-11F1-498D-9E90-9881F11CE200}" destId="{A7DF75FF-4F8A-409C-B045-48F1EA3E996B}" srcOrd="0" destOrd="0" presId="urn:microsoft.com/office/officeart/2005/8/layout/list1"/>
    <dgm:cxn modelId="{A9C6E71F-32DE-4265-AD1D-C3A03A1D3958}" srcId="{B2876F83-05C6-4ECE-9011-C43095F09D13}" destId="{C640E0F6-11F1-498D-9E90-9881F11CE200}" srcOrd="4" destOrd="0" parTransId="{14C77F7E-8FBB-4AE6-AC7A-45153F5A03C7}" sibTransId="{6BA3C02F-870C-4FC9-9D3A-A6126EDCD5FE}"/>
    <dgm:cxn modelId="{68CB432B-9E4B-4E5D-9676-E972E97EAD54}" type="presOf" srcId="{D7887F3C-C2B8-4E40-896E-2D1471120D1A}" destId="{7EDF0FEF-6E9F-43BE-8F66-FCF472021E96}" srcOrd="0" destOrd="0" presId="urn:microsoft.com/office/officeart/2005/8/layout/list1"/>
    <dgm:cxn modelId="{E6B59133-82AE-41A1-8F9C-980A057F5B40}" type="presOf" srcId="{C640E0F6-11F1-498D-9E90-9881F11CE200}" destId="{5318249F-AC85-46DC-9BB9-76138F02F4EE}" srcOrd="1" destOrd="0" presId="urn:microsoft.com/office/officeart/2005/8/layout/list1"/>
    <dgm:cxn modelId="{7CBFC44E-48F0-4162-9187-6FD24B144E35}" type="presOf" srcId="{D7887F3C-C2B8-4E40-896E-2D1471120D1A}" destId="{82912C20-BB68-405A-B7FC-AE1D2EF6EC1E}" srcOrd="1" destOrd="0" presId="urn:microsoft.com/office/officeart/2005/8/layout/list1"/>
    <dgm:cxn modelId="{1CF92F7D-C33D-49BE-8708-16FAA6EA24DC}" type="presOf" srcId="{1ED8AD5A-F6DA-4188-B41B-BC564A2C8689}" destId="{969DD6B0-F573-40D9-AF6D-3F729F3AB777}" srcOrd="0" destOrd="0" presId="urn:microsoft.com/office/officeart/2005/8/layout/list1"/>
    <dgm:cxn modelId="{94B4A881-D6E6-42D5-8F39-DA4F2AEFCB69}" srcId="{B2876F83-05C6-4ECE-9011-C43095F09D13}" destId="{6E1664C7-9B4F-414F-8E44-48C452923CC3}" srcOrd="3" destOrd="0" parTransId="{500E44C9-34D1-436F-9EEA-2FADA8F7D416}" sibTransId="{121D66F6-2648-4079-8DD1-D8845D1B9912}"/>
    <dgm:cxn modelId="{455E138B-7129-4F63-8B89-0FAB98253C53}" type="presOf" srcId="{15E15EC7-77A2-4BEA-98C3-A8746BD5B36D}" destId="{18F5F8D7-D970-4EB8-8D99-2CF3604475DB}" srcOrd="1" destOrd="0" presId="urn:microsoft.com/office/officeart/2005/8/layout/list1"/>
    <dgm:cxn modelId="{0540AC91-4E94-4FF4-A79F-CB3D191B4613}" type="presOf" srcId="{15E15EC7-77A2-4BEA-98C3-A8746BD5B36D}" destId="{B8C0D792-7217-4EA1-8B75-E88C03DAE073}" srcOrd="0" destOrd="0" presId="urn:microsoft.com/office/officeart/2005/8/layout/list1"/>
    <dgm:cxn modelId="{B9AC3DBD-BF9A-4242-8CE9-E2DD042A4FF8}" type="presOf" srcId="{1ED8AD5A-F6DA-4188-B41B-BC564A2C8689}" destId="{28053ACE-9FAA-4E18-B2B3-F3B9B4D7637F}" srcOrd="1" destOrd="0" presId="urn:microsoft.com/office/officeart/2005/8/layout/list1"/>
    <dgm:cxn modelId="{139D0DD0-9AB5-4F34-AFDA-4DAD94CDBC47}" srcId="{B2876F83-05C6-4ECE-9011-C43095F09D13}" destId="{D7887F3C-C2B8-4E40-896E-2D1471120D1A}" srcOrd="1" destOrd="0" parTransId="{3E96850A-1FAE-4760-ABD0-D17C30B37C56}" sibTransId="{9A1F5D55-72F2-4E61-A9DF-DB2DE36A3E22}"/>
    <dgm:cxn modelId="{D525D6DE-CCD6-401C-AC8A-945AD91846F4}" srcId="{B2876F83-05C6-4ECE-9011-C43095F09D13}" destId="{1ED8AD5A-F6DA-4188-B41B-BC564A2C8689}" srcOrd="2" destOrd="0" parTransId="{4F4E3249-EF95-4DB0-895D-AE88046E6790}" sibTransId="{F43083B1-F419-4EA9-90E3-D2F741E72623}"/>
    <dgm:cxn modelId="{2EB36EE5-EAAF-4A73-B69F-4B5D272B1430}" type="presOf" srcId="{6E1664C7-9B4F-414F-8E44-48C452923CC3}" destId="{E5B42DFB-E79A-44D8-B226-77913E494E0F}" srcOrd="1" destOrd="0" presId="urn:microsoft.com/office/officeart/2005/8/layout/list1"/>
    <dgm:cxn modelId="{D0BCEDEA-AE92-4AEB-8FC9-C0C62197E0AB}" type="presOf" srcId="{6E1664C7-9B4F-414F-8E44-48C452923CC3}" destId="{3A85BB3D-88D6-4ACF-BCA3-976C24C1AE80}" srcOrd="0" destOrd="0" presId="urn:microsoft.com/office/officeart/2005/8/layout/list1"/>
    <dgm:cxn modelId="{AC59D2F7-8350-4204-B380-F4E9CEC5F3B8}" type="presOf" srcId="{B2876F83-05C6-4ECE-9011-C43095F09D13}" destId="{6697950F-FC5D-4BFA-A9AA-577D3FCA80A9}" srcOrd="0" destOrd="0" presId="urn:microsoft.com/office/officeart/2005/8/layout/list1"/>
    <dgm:cxn modelId="{B06124A3-C5BD-4D3B-877B-79AF9CBE7381}" type="presParOf" srcId="{6697950F-FC5D-4BFA-A9AA-577D3FCA80A9}" destId="{F18BB195-1CDA-4037-8D96-0AFEE12C014F}" srcOrd="0" destOrd="0" presId="urn:microsoft.com/office/officeart/2005/8/layout/list1"/>
    <dgm:cxn modelId="{C66385AD-0AED-4B98-8518-1CA03E11CBF1}" type="presParOf" srcId="{F18BB195-1CDA-4037-8D96-0AFEE12C014F}" destId="{B8C0D792-7217-4EA1-8B75-E88C03DAE073}" srcOrd="0" destOrd="0" presId="urn:microsoft.com/office/officeart/2005/8/layout/list1"/>
    <dgm:cxn modelId="{C120265E-506E-4C63-91E1-C683485DDE21}" type="presParOf" srcId="{F18BB195-1CDA-4037-8D96-0AFEE12C014F}" destId="{18F5F8D7-D970-4EB8-8D99-2CF3604475DB}" srcOrd="1" destOrd="0" presId="urn:microsoft.com/office/officeart/2005/8/layout/list1"/>
    <dgm:cxn modelId="{7FE2318D-2680-49A7-A6AD-C1828E0F2CB4}" type="presParOf" srcId="{6697950F-FC5D-4BFA-A9AA-577D3FCA80A9}" destId="{4352ED7A-6924-4AA8-80D7-E52B9D72B0A3}" srcOrd="1" destOrd="0" presId="urn:microsoft.com/office/officeart/2005/8/layout/list1"/>
    <dgm:cxn modelId="{B1D080AE-4AD9-49E0-A88C-CD23D04BA65F}" type="presParOf" srcId="{6697950F-FC5D-4BFA-A9AA-577D3FCA80A9}" destId="{169DEB0E-7377-40DF-BB85-B882C15E871C}" srcOrd="2" destOrd="0" presId="urn:microsoft.com/office/officeart/2005/8/layout/list1"/>
    <dgm:cxn modelId="{67F0962D-C1E7-4722-9BD5-ACDE18104F85}" type="presParOf" srcId="{6697950F-FC5D-4BFA-A9AA-577D3FCA80A9}" destId="{DAC986BB-B78D-49C4-835A-57B284B50158}" srcOrd="3" destOrd="0" presId="urn:microsoft.com/office/officeart/2005/8/layout/list1"/>
    <dgm:cxn modelId="{CB54C0F6-1BF9-48EF-9120-0A42E5F053EA}" type="presParOf" srcId="{6697950F-FC5D-4BFA-A9AA-577D3FCA80A9}" destId="{BF0D7B2E-46F7-48C0-B6A1-E730CC1FBC8A}" srcOrd="4" destOrd="0" presId="urn:microsoft.com/office/officeart/2005/8/layout/list1"/>
    <dgm:cxn modelId="{65A4924A-A449-4C2E-87E2-A98FA3093991}" type="presParOf" srcId="{BF0D7B2E-46F7-48C0-B6A1-E730CC1FBC8A}" destId="{7EDF0FEF-6E9F-43BE-8F66-FCF472021E96}" srcOrd="0" destOrd="0" presId="urn:microsoft.com/office/officeart/2005/8/layout/list1"/>
    <dgm:cxn modelId="{6E41A05F-C3E1-4E00-AAB0-F85FA87B330C}" type="presParOf" srcId="{BF0D7B2E-46F7-48C0-B6A1-E730CC1FBC8A}" destId="{82912C20-BB68-405A-B7FC-AE1D2EF6EC1E}" srcOrd="1" destOrd="0" presId="urn:microsoft.com/office/officeart/2005/8/layout/list1"/>
    <dgm:cxn modelId="{8A4293C1-0913-4841-9EE0-AF6E6C52B1C5}" type="presParOf" srcId="{6697950F-FC5D-4BFA-A9AA-577D3FCA80A9}" destId="{DC26E34A-3C00-4DEC-877B-D9EB77944B75}" srcOrd="5" destOrd="0" presId="urn:microsoft.com/office/officeart/2005/8/layout/list1"/>
    <dgm:cxn modelId="{66DF7AD3-6242-4697-8781-0BBA7638117C}" type="presParOf" srcId="{6697950F-FC5D-4BFA-A9AA-577D3FCA80A9}" destId="{5CB91B77-9AC2-4D93-8E7C-27BE53F4A6F5}" srcOrd="6" destOrd="0" presId="urn:microsoft.com/office/officeart/2005/8/layout/list1"/>
    <dgm:cxn modelId="{3BDAFC08-8241-4D17-AA85-DD1FCA7FD11A}" type="presParOf" srcId="{6697950F-FC5D-4BFA-A9AA-577D3FCA80A9}" destId="{6FA65C2D-E89A-4A3E-8F7F-DE8E67A331A9}" srcOrd="7" destOrd="0" presId="urn:microsoft.com/office/officeart/2005/8/layout/list1"/>
    <dgm:cxn modelId="{FE6DB0B2-BE39-4074-BADA-E9F2BE1FAA16}" type="presParOf" srcId="{6697950F-FC5D-4BFA-A9AA-577D3FCA80A9}" destId="{1F580846-C086-4FD6-B159-1B3C425B06CE}" srcOrd="8" destOrd="0" presId="urn:microsoft.com/office/officeart/2005/8/layout/list1"/>
    <dgm:cxn modelId="{8CF9DD2B-67AE-476C-8058-DFADFCB42F09}" type="presParOf" srcId="{1F580846-C086-4FD6-B159-1B3C425B06CE}" destId="{969DD6B0-F573-40D9-AF6D-3F729F3AB777}" srcOrd="0" destOrd="0" presId="urn:microsoft.com/office/officeart/2005/8/layout/list1"/>
    <dgm:cxn modelId="{23D5E3E6-A6C2-451C-95D9-56BD30B339F9}" type="presParOf" srcId="{1F580846-C086-4FD6-B159-1B3C425B06CE}" destId="{28053ACE-9FAA-4E18-B2B3-F3B9B4D7637F}" srcOrd="1" destOrd="0" presId="urn:microsoft.com/office/officeart/2005/8/layout/list1"/>
    <dgm:cxn modelId="{5A8EBA65-0039-4E66-BEF6-F0BE515D8103}" type="presParOf" srcId="{6697950F-FC5D-4BFA-A9AA-577D3FCA80A9}" destId="{E39165DE-17DD-4DF1-8664-47975811C529}" srcOrd="9" destOrd="0" presId="urn:microsoft.com/office/officeart/2005/8/layout/list1"/>
    <dgm:cxn modelId="{FF0B57A8-144E-40C0-8615-E59D017BAEAC}" type="presParOf" srcId="{6697950F-FC5D-4BFA-A9AA-577D3FCA80A9}" destId="{F7E5837B-9B40-4187-9FBE-C2F154E5CE83}" srcOrd="10" destOrd="0" presId="urn:microsoft.com/office/officeart/2005/8/layout/list1"/>
    <dgm:cxn modelId="{21DA2324-D7C4-4531-BD0A-1951501A6D37}" type="presParOf" srcId="{6697950F-FC5D-4BFA-A9AA-577D3FCA80A9}" destId="{B8BE679B-F6AF-4BF8-A687-92700A05FF89}" srcOrd="11" destOrd="0" presId="urn:microsoft.com/office/officeart/2005/8/layout/list1"/>
    <dgm:cxn modelId="{2CDED866-1D3A-4B64-954B-8EFFA2A60DE8}" type="presParOf" srcId="{6697950F-FC5D-4BFA-A9AA-577D3FCA80A9}" destId="{2B43571F-C348-4A65-900A-B62F1FDCEF8B}" srcOrd="12" destOrd="0" presId="urn:microsoft.com/office/officeart/2005/8/layout/list1"/>
    <dgm:cxn modelId="{FA4B6AE4-6464-4AEE-B80B-2BFDE71C1F33}" type="presParOf" srcId="{2B43571F-C348-4A65-900A-B62F1FDCEF8B}" destId="{3A85BB3D-88D6-4ACF-BCA3-976C24C1AE80}" srcOrd="0" destOrd="0" presId="urn:microsoft.com/office/officeart/2005/8/layout/list1"/>
    <dgm:cxn modelId="{B5653761-338D-41F4-ADD9-AE160741B213}" type="presParOf" srcId="{2B43571F-C348-4A65-900A-B62F1FDCEF8B}" destId="{E5B42DFB-E79A-44D8-B226-77913E494E0F}" srcOrd="1" destOrd="0" presId="urn:microsoft.com/office/officeart/2005/8/layout/list1"/>
    <dgm:cxn modelId="{EE64F7EC-EB1F-40CA-B60C-3B26E32E4844}" type="presParOf" srcId="{6697950F-FC5D-4BFA-A9AA-577D3FCA80A9}" destId="{6659D44B-1A88-464A-B81C-4FE867F98532}" srcOrd="13" destOrd="0" presId="urn:microsoft.com/office/officeart/2005/8/layout/list1"/>
    <dgm:cxn modelId="{A6464283-CB77-4245-814A-EA3E24B5820F}" type="presParOf" srcId="{6697950F-FC5D-4BFA-A9AA-577D3FCA80A9}" destId="{C178313E-1FDA-4216-9045-4E10C36B84D6}" srcOrd="14" destOrd="0" presId="urn:microsoft.com/office/officeart/2005/8/layout/list1"/>
    <dgm:cxn modelId="{AC89DA4E-AEDC-4711-8913-68DCC0F2A83B}" type="presParOf" srcId="{6697950F-FC5D-4BFA-A9AA-577D3FCA80A9}" destId="{0ECA08E5-2C5A-4896-8DAD-C725D0226CBB}" srcOrd="15" destOrd="0" presId="urn:microsoft.com/office/officeart/2005/8/layout/list1"/>
    <dgm:cxn modelId="{9C5BAA86-FB3A-4CE4-8358-3A419A296BF3}" type="presParOf" srcId="{6697950F-FC5D-4BFA-A9AA-577D3FCA80A9}" destId="{C7F6ACF4-5EB6-4FE1-ACFB-1502D43BFBA9}" srcOrd="16" destOrd="0" presId="urn:microsoft.com/office/officeart/2005/8/layout/list1"/>
    <dgm:cxn modelId="{3BAD9FB4-B8AF-414F-917E-1A6623827EBB}" type="presParOf" srcId="{C7F6ACF4-5EB6-4FE1-ACFB-1502D43BFBA9}" destId="{A7DF75FF-4F8A-409C-B045-48F1EA3E996B}" srcOrd="0" destOrd="0" presId="urn:microsoft.com/office/officeart/2005/8/layout/list1"/>
    <dgm:cxn modelId="{172E42FE-41C8-419C-B8AD-D2BEA685820D}" type="presParOf" srcId="{C7F6ACF4-5EB6-4FE1-ACFB-1502D43BFBA9}" destId="{5318249F-AC85-46DC-9BB9-76138F02F4EE}" srcOrd="1" destOrd="0" presId="urn:microsoft.com/office/officeart/2005/8/layout/list1"/>
    <dgm:cxn modelId="{9B90CFAE-B9D5-42F2-A15A-D58FAADCB195}" type="presParOf" srcId="{6697950F-FC5D-4BFA-A9AA-577D3FCA80A9}" destId="{17F96DD1-53BF-40B5-9237-35BF3950B244}" srcOrd="17" destOrd="0" presId="urn:microsoft.com/office/officeart/2005/8/layout/list1"/>
    <dgm:cxn modelId="{9D5FC2BA-EFD5-40E0-99E5-BE0EF820C769}" type="presParOf" srcId="{6697950F-FC5D-4BFA-A9AA-577D3FCA80A9}" destId="{1753F7F9-7779-4B8A-972C-545DAFF2127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3EDBCB-8F11-467A-AC49-B46D7138880F}" type="doc">
      <dgm:prSet loTypeId="urn:microsoft.com/office/officeart/2008/layout/PictureStrips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BDBBD82-9AD8-4ED7-8300-8F6CE31242AE}">
      <dgm:prSet phldrT="[Text]"/>
      <dgm:spPr/>
      <dgm:t>
        <a:bodyPr/>
        <a:lstStyle/>
        <a:p>
          <a:pPr algn="ctr"/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de a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răspunde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pentru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toate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mesajele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videoclipurile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fișierele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expediate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sau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pentru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orice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materiale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prelucrate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utilizarea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platformei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CE2166-BFFC-438C-A7D4-8B943F1391E2}" type="parTrans" cxnId="{03C40D09-C996-435C-B90F-3E80A89C74E9}">
      <dgm:prSet/>
      <dgm:spPr/>
      <dgm:t>
        <a:bodyPr/>
        <a:lstStyle/>
        <a:p>
          <a:endParaRPr lang="en-US"/>
        </a:p>
      </dgm:t>
    </dgm:pt>
    <dgm:pt modelId="{42F2E3CE-9F5F-4E6B-B79F-82DD46D98FAA}" type="sibTrans" cxnId="{03C40D09-C996-435C-B90F-3E80A89C74E9}">
      <dgm:prSet/>
      <dgm:spPr/>
      <dgm:t>
        <a:bodyPr/>
        <a:lstStyle/>
        <a:p>
          <a:endParaRPr lang="en-US"/>
        </a:p>
      </dgm:t>
    </dgm:pt>
    <dgm:pt modelId="{EA8933F0-793E-4C63-AB39-B46E56A5884E}">
      <dgm:prSet phldrT="[Text]" custT="1"/>
      <dgm:spPr/>
      <dgm:t>
        <a:bodyPr/>
        <a:lstStyle/>
        <a:p>
          <a:pPr algn="ctr"/>
          <a:r>
            <a:rPr lang="en-US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de a </a:t>
          </a:r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utiliza</a:t>
          </a:r>
          <a:r>
            <a:rPr lang="en-US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platforma</a:t>
          </a:r>
          <a:r>
            <a:rPr lang="en-US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doar</a:t>
          </a:r>
          <a:r>
            <a:rPr lang="en-US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conformitate</a:t>
          </a:r>
          <a:r>
            <a:rPr lang="en-US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cu </a:t>
          </a:r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prevederile</a:t>
          </a:r>
          <a:r>
            <a:rPr lang="en-US" sz="20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legale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B63301-6BC8-4B29-83D0-BDAA20ACD694}" type="parTrans" cxnId="{ECA0ED9E-E514-4209-9DB6-AFD07A42F994}">
      <dgm:prSet/>
      <dgm:spPr/>
      <dgm:t>
        <a:bodyPr/>
        <a:lstStyle/>
        <a:p>
          <a:endParaRPr lang="en-US"/>
        </a:p>
      </dgm:t>
    </dgm:pt>
    <dgm:pt modelId="{40DF0A6B-67BE-4A19-A7D6-080BA946F878}" type="sibTrans" cxnId="{ECA0ED9E-E514-4209-9DB6-AFD07A42F994}">
      <dgm:prSet/>
      <dgm:spPr/>
      <dgm:t>
        <a:bodyPr/>
        <a:lstStyle/>
        <a:p>
          <a:endParaRPr lang="en-US"/>
        </a:p>
      </dgm:t>
    </dgm:pt>
    <dgm:pt modelId="{0E3E8881-E68E-42FE-9707-2B0E4BDDC7C3}">
      <dgm:prSet phldrT="[Text]"/>
      <dgm:spPr/>
      <dgm:t>
        <a:bodyPr/>
        <a:lstStyle/>
        <a:p>
          <a:pPr algn="ctr"/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de a nu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înregistra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disemina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folosi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care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conțin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date cu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caracter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personal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alt mod, care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excedează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scopului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prelucrării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acestor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date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5E3FEB-55DB-4C56-8B84-FFB626C5FF0E}" type="parTrans" cxnId="{4D552053-4415-48A6-82FE-B66CCC3CE9E2}">
      <dgm:prSet/>
      <dgm:spPr/>
      <dgm:t>
        <a:bodyPr/>
        <a:lstStyle/>
        <a:p>
          <a:endParaRPr lang="en-US"/>
        </a:p>
      </dgm:t>
    </dgm:pt>
    <dgm:pt modelId="{D17782BD-EA57-4710-86E8-AE76314D11DF}" type="sibTrans" cxnId="{4D552053-4415-48A6-82FE-B66CCC3CE9E2}">
      <dgm:prSet/>
      <dgm:spPr/>
      <dgm:t>
        <a:bodyPr/>
        <a:lstStyle/>
        <a:p>
          <a:endParaRPr lang="en-US"/>
        </a:p>
      </dgm:t>
    </dgm:pt>
    <dgm:pt modelId="{9F113608-893B-42D4-BC8E-254BD8B90734}" type="pres">
      <dgm:prSet presAssocID="{F33EDBCB-8F11-467A-AC49-B46D7138880F}" presName="Name0" presStyleCnt="0">
        <dgm:presLayoutVars>
          <dgm:dir/>
          <dgm:resizeHandles val="exact"/>
        </dgm:presLayoutVars>
      </dgm:prSet>
      <dgm:spPr/>
    </dgm:pt>
    <dgm:pt modelId="{63548760-3F67-40A5-8402-B020C45CB93D}" type="pres">
      <dgm:prSet presAssocID="{4BDBBD82-9AD8-4ED7-8300-8F6CE31242AE}" presName="composite" presStyleCnt="0"/>
      <dgm:spPr/>
    </dgm:pt>
    <dgm:pt modelId="{29CA7C45-0D7D-4C87-B7AD-545936BBB210}" type="pres">
      <dgm:prSet presAssocID="{4BDBBD82-9AD8-4ED7-8300-8F6CE31242AE}" presName="rect1" presStyleLbl="trAlignAcc1" presStyleIdx="0" presStyleCnt="3">
        <dgm:presLayoutVars>
          <dgm:bulletEnabled val="1"/>
        </dgm:presLayoutVars>
      </dgm:prSet>
      <dgm:spPr/>
    </dgm:pt>
    <dgm:pt modelId="{28216410-CF7C-4361-8685-BD39ED5BDDC1}" type="pres">
      <dgm:prSet presAssocID="{4BDBBD82-9AD8-4ED7-8300-8F6CE31242AE}" presName="rect2" presStyleLbl="fgImgPlace1" presStyleIdx="0" presStyleCnt="3"/>
      <dgm:spPr/>
    </dgm:pt>
    <dgm:pt modelId="{806107A8-07F1-45F2-98A5-1211B0EA360E}" type="pres">
      <dgm:prSet presAssocID="{42F2E3CE-9F5F-4E6B-B79F-82DD46D98FAA}" presName="sibTrans" presStyleCnt="0"/>
      <dgm:spPr/>
    </dgm:pt>
    <dgm:pt modelId="{FBCEB6EB-26B2-4504-BCF3-FA2D3AD984F5}" type="pres">
      <dgm:prSet presAssocID="{EA8933F0-793E-4C63-AB39-B46E56A5884E}" presName="composite" presStyleCnt="0"/>
      <dgm:spPr/>
    </dgm:pt>
    <dgm:pt modelId="{7221C8D4-704C-426B-9491-6AA80DB8941B}" type="pres">
      <dgm:prSet presAssocID="{EA8933F0-793E-4C63-AB39-B46E56A5884E}" presName="rect1" presStyleLbl="trAlignAcc1" presStyleIdx="1" presStyleCnt="3">
        <dgm:presLayoutVars>
          <dgm:bulletEnabled val="1"/>
        </dgm:presLayoutVars>
      </dgm:prSet>
      <dgm:spPr/>
    </dgm:pt>
    <dgm:pt modelId="{2054B57D-FB27-4E4C-AA72-17CB344AA96B}" type="pres">
      <dgm:prSet presAssocID="{EA8933F0-793E-4C63-AB39-B46E56A5884E}" presName="rect2" presStyleLbl="fgImgPlace1" presStyleIdx="1" presStyleCnt="3"/>
      <dgm:spPr/>
    </dgm:pt>
    <dgm:pt modelId="{D01EDA9E-867D-49EB-B50B-80B7EEA8A8F1}" type="pres">
      <dgm:prSet presAssocID="{40DF0A6B-67BE-4A19-A7D6-080BA946F878}" presName="sibTrans" presStyleCnt="0"/>
      <dgm:spPr/>
    </dgm:pt>
    <dgm:pt modelId="{514A57C4-BB3F-4ED5-B070-642F0B170775}" type="pres">
      <dgm:prSet presAssocID="{0E3E8881-E68E-42FE-9707-2B0E4BDDC7C3}" presName="composite" presStyleCnt="0"/>
      <dgm:spPr/>
    </dgm:pt>
    <dgm:pt modelId="{DD2F86FF-EB96-4863-A745-338E6BE7AA70}" type="pres">
      <dgm:prSet presAssocID="{0E3E8881-E68E-42FE-9707-2B0E4BDDC7C3}" presName="rect1" presStyleLbl="trAlignAcc1" presStyleIdx="2" presStyleCnt="3">
        <dgm:presLayoutVars>
          <dgm:bulletEnabled val="1"/>
        </dgm:presLayoutVars>
      </dgm:prSet>
      <dgm:spPr/>
    </dgm:pt>
    <dgm:pt modelId="{8BE1B462-5A7D-4844-B5C9-6591EEDE056C}" type="pres">
      <dgm:prSet presAssocID="{0E3E8881-E68E-42FE-9707-2B0E4BDDC7C3}" presName="rect2" presStyleLbl="fgImgPlace1" presStyleIdx="2" presStyleCnt="3"/>
      <dgm:spPr/>
    </dgm:pt>
  </dgm:ptLst>
  <dgm:cxnLst>
    <dgm:cxn modelId="{03C40D09-C996-435C-B90F-3E80A89C74E9}" srcId="{F33EDBCB-8F11-467A-AC49-B46D7138880F}" destId="{4BDBBD82-9AD8-4ED7-8300-8F6CE31242AE}" srcOrd="0" destOrd="0" parTransId="{B9CE2166-BFFC-438C-A7D4-8B943F1391E2}" sibTransId="{42F2E3CE-9F5F-4E6B-B79F-82DD46D98FAA}"/>
    <dgm:cxn modelId="{D5CBFE2F-0473-429E-8021-B7D71D448B8C}" type="presOf" srcId="{F33EDBCB-8F11-467A-AC49-B46D7138880F}" destId="{9F113608-893B-42D4-BC8E-254BD8B90734}" srcOrd="0" destOrd="0" presId="urn:microsoft.com/office/officeart/2008/layout/PictureStrips"/>
    <dgm:cxn modelId="{2AAA7061-5B8D-419A-A3F6-01C8ABDE5E9A}" type="presOf" srcId="{4BDBBD82-9AD8-4ED7-8300-8F6CE31242AE}" destId="{29CA7C45-0D7D-4C87-B7AD-545936BBB210}" srcOrd="0" destOrd="0" presId="urn:microsoft.com/office/officeart/2008/layout/PictureStrips"/>
    <dgm:cxn modelId="{4D552053-4415-48A6-82FE-B66CCC3CE9E2}" srcId="{F33EDBCB-8F11-467A-AC49-B46D7138880F}" destId="{0E3E8881-E68E-42FE-9707-2B0E4BDDC7C3}" srcOrd="2" destOrd="0" parTransId="{AE5E3FEB-55DB-4C56-8B84-FFB626C5FF0E}" sibTransId="{D17782BD-EA57-4710-86E8-AE76314D11DF}"/>
    <dgm:cxn modelId="{ECA0ED9E-E514-4209-9DB6-AFD07A42F994}" srcId="{F33EDBCB-8F11-467A-AC49-B46D7138880F}" destId="{EA8933F0-793E-4C63-AB39-B46E56A5884E}" srcOrd="1" destOrd="0" parTransId="{41B63301-6BC8-4B29-83D0-BDAA20ACD694}" sibTransId="{40DF0A6B-67BE-4A19-A7D6-080BA946F878}"/>
    <dgm:cxn modelId="{98CA20B2-DC1F-4E53-A7B2-3F052360FDF4}" type="presOf" srcId="{EA8933F0-793E-4C63-AB39-B46E56A5884E}" destId="{7221C8D4-704C-426B-9491-6AA80DB8941B}" srcOrd="0" destOrd="0" presId="urn:microsoft.com/office/officeart/2008/layout/PictureStrips"/>
    <dgm:cxn modelId="{C6EA91B4-3A83-496D-A2CB-2174DFDEDEE6}" type="presOf" srcId="{0E3E8881-E68E-42FE-9707-2B0E4BDDC7C3}" destId="{DD2F86FF-EB96-4863-A745-338E6BE7AA70}" srcOrd="0" destOrd="0" presId="urn:microsoft.com/office/officeart/2008/layout/PictureStrips"/>
    <dgm:cxn modelId="{28D57546-43BF-4A29-A781-17E821D703F2}" type="presParOf" srcId="{9F113608-893B-42D4-BC8E-254BD8B90734}" destId="{63548760-3F67-40A5-8402-B020C45CB93D}" srcOrd="0" destOrd="0" presId="urn:microsoft.com/office/officeart/2008/layout/PictureStrips"/>
    <dgm:cxn modelId="{EC596B99-C880-4743-9116-B4F4784943FD}" type="presParOf" srcId="{63548760-3F67-40A5-8402-B020C45CB93D}" destId="{29CA7C45-0D7D-4C87-B7AD-545936BBB210}" srcOrd="0" destOrd="0" presId="urn:microsoft.com/office/officeart/2008/layout/PictureStrips"/>
    <dgm:cxn modelId="{9B0A8D4E-0133-49E9-BE2A-15C172A07539}" type="presParOf" srcId="{63548760-3F67-40A5-8402-B020C45CB93D}" destId="{28216410-CF7C-4361-8685-BD39ED5BDDC1}" srcOrd="1" destOrd="0" presId="urn:microsoft.com/office/officeart/2008/layout/PictureStrips"/>
    <dgm:cxn modelId="{58E54E1E-9308-4B6E-BE1A-DE72940E7600}" type="presParOf" srcId="{9F113608-893B-42D4-BC8E-254BD8B90734}" destId="{806107A8-07F1-45F2-98A5-1211B0EA360E}" srcOrd="1" destOrd="0" presId="urn:microsoft.com/office/officeart/2008/layout/PictureStrips"/>
    <dgm:cxn modelId="{68DC5425-D286-4847-B617-755D3BD89788}" type="presParOf" srcId="{9F113608-893B-42D4-BC8E-254BD8B90734}" destId="{FBCEB6EB-26B2-4504-BCF3-FA2D3AD984F5}" srcOrd="2" destOrd="0" presId="urn:microsoft.com/office/officeart/2008/layout/PictureStrips"/>
    <dgm:cxn modelId="{A51A6FEC-920F-4AD0-901F-874876C455F6}" type="presParOf" srcId="{FBCEB6EB-26B2-4504-BCF3-FA2D3AD984F5}" destId="{7221C8D4-704C-426B-9491-6AA80DB8941B}" srcOrd="0" destOrd="0" presId="urn:microsoft.com/office/officeart/2008/layout/PictureStrips"/>
    <dgm:cxn modelId="{2A29A2A9-E84B-4733-A397-20266AAFE38C}" type="presParOf" srcId="{FBCEB6EB-26B2-4504-BCF3-FA2D3AD984F5}" destId="{2054B57D-FB27-4E4C-AA72-17CB344AA96B}" srcOrd="1" destOrd="0" presId="urn:microsoft.com/office/officeart/2008/layout/PictureStrips"/>
    <dgm:cxn modelId="{1D139B40-3FF3-42B2-A1A0-F2C173DCD173}" type="presParOf" srcId="{9F113608-893B-42D4-BC8E-254BD8B90734}" destId="{D01EDA9E-867D-49EB-B50B-80B7EEA8A8F1}" srcOrd="3" destOrd="0" presId="urn:microsoft.com/office/officeart/2008/layout/PictureStrips"/>
    <dgm:cxn modelId="{8A634551-1767-40DE-9B4C-104D87718CD4}" type="presParOf" srcId="{9F113608-893B-42D4-BC8E-254BD8B90734}" destId="{514A57C4-BB3F-4ED5-B070-642F0B170775}" srcOrd="4" destOrd="0" presId="urn:microsoft.com/office/officeart/2008/layout/PictureStrips"/>
    <dgm:cxn modelId="{06FF613A-9489-465E-B3C1-3E231E6E03B2}" type="presParOf" srcId="{514A57C4-BB3F-4ED5-B070-642F0B170775}" destId="{DD2F86FF-EB96-4863-A745-338E6BE7AA70}" srcOrd="0" destOrd="0" presId="urn:microsoft.com/office/officeart/2008/layout/PictureStrips"/>
    <dgm:cxn modelId="{E3206040-0C48-417C-866D-09B14CAFA11A}" type="presParOf" srcId="{514A57C4-BB3F-4ED5-B070-642F0B170775}" destId="{8BE1B462-5A7D-4844-B5C9-6591EEDE056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59E7DF-C0B7-4F42-9061-C9AA7E427949}" type="doc">
      <dgm:prSet loTypeId="urn:microsoft.com/office/officeart/2005/8/layout/hList3" loCatId="list" qsTypeId="urn:microsoft.com/office/officeart/2005/8/quickstyle/3d7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2B18AF8-E96D-471A-8729-DCD3ABE82915}">
      <dgm:prSet phldrT="[Text]" custT="1"/>
      <dgm:spPr/>
      <dgm:t>
        <a:bodyPr/>
        <a:lstStyle/>
        <a:p>
          <a:r>
            <a:rPr lang="ro-RO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Atribuții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E2A5DF-CBBB-42C1-A592-6A3011F49E83}" type="parTrans" cxnId="{36B4639F-B14A-40B7-8184-E952C17E2572}">
      <dgm:prSet/>
      <dgm:spPr/>
      <dgm:t>
        <a:bodyPr/>
        <a:lstStyle/>
        <a:p>
          <a:endParaRPr lang="en-US"/>
        </a:p>
      </dgm:t>
    </dgm:pt>
    <dgm:pt modelId="{A2826731-9D5B-499E-BB13-6CC1758B0A89}" type="sibTrans" cxnId="{36B4639F-B14A-40B7-8184-E952C17E2572}">
      <dgm:prSet/>
      <dgm:spPr/>
      <dgm:t>
        <a:bodyPr/>
        <a:lstStyle/>
        <a:p>
          <a:endParaRPr lang="en-US"/>
        </a:p>
      </dgm:t>
    </dgm:pt>
    <dgm:pt modelId="{DC8FE006-A5B1-4037-A43D-A8614D8218C9}">
      <dgm:prSet phldrT="[Text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Ministerul Educației (ME)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092529-7E4C-458E-8BAB-4B088564A4EA}" type="parTrans" cxnId="{C0805C53-6EC4-4348-AA2A-8A39BCBEDD14}">
      <dgm:prSet/>
      <dgm:spPr/>
      <dgm:t>
        <a:bodyPr/>
        <a:lstStyle/>
        <a:p>
          <a:endParaRPr lang="en-US"/>
        </a:p>
      </dgm:t>
    </dgm:pt>
    <dgm:pt modelId="{454B93C1-F4DD-450E-9DE7-9AACD43C4204}" type="sibTrans" cxnId="{C0805C53-6EC4-4348-AA2A-8A39BCBEDD14}">
      <dgm:prSet/>
      <dgm:spPr/>
      <dgm:t>
        <a:bodyPr/>
        <a:lstStyle/>
        <a:p>
          <a:endParaRPr lang="en-US"/>
        </a:p>
      </dgm:t>
    </dgm:pt>
    <dgm:pt modelId="{75C3DC8C-B715-4A55-BE3D-F4F9A05514FD}">
      <dgm:prSet phldrT="[Text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Inspectoratele școlare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E00CA1-EEC8-43B5-BD19-EE854B300C0C}" type="parTrans" cxnId="{19DABAFE-A822-4B5D-84C2-5075C0CD330D}">
      <dgm:prSet/>
      <dgm:spPr/>
      <dgm:t>
        <a:bodyPr/>
        <a:lstStyle/>
        <a:p>
          <a:endParaRPr lang="en-US"/>
        </a:p>
      </dgm:t>
    </dgm:pt>
    <dgm:pt modelId="{9709C5D5-37A5-4746-8815-51780470BA6F}" type="sibTrans" cxnId="{19DABAFE-A822-4B5D-84C2-5075C0CD330D}">
      <dgm:prSet/>
      <dgm:spPr/>
      <dgm:t>
        <a:bodyPr/>
        <a:lstStyle/>
        <a:p>
          <a:endParaRPr lang="en-US"/>
        </a:p>
      </dgm:t>
    </dgm:pt>
    <dgm:pt modelId="{96BD0C41-07BD-43E6-BDEC-09405CD9399A}">
      <dgm:prSet phldrT="[Text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Conducerea unității de învățământ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1EB5EF-39C0-4F67-9D98-4D9A7F12E3F0}" type="parTrans" cxnId="{18387330-A236-4E16-8A6B-181CFA2CFD4E}">
      <dgm:prSet/>
      <dgm:spPr/>
      <dgm:t>
        <a:bodyPr/>
        <a:lstStyle/>
        <a:p>
          <a:endParaRPr lang="en-US"/>
        </a:p>
      </dgm:t>
    </dgm:pt>
    <dgm:pt modelId="{89C4912C-42F7-4721-945F-A3DAB12F6A60}" type="sibTrans" cxnId="{18387330-A236-4E16-8A6B-181CFA2CFD4E}">
      <dgm:prSet/>
      <dgm:spPr/>
      <dgm:t>
        <a:bodyPr/>
        <a:lstStyle/>
        <a:p>
          <a:endParaRPr lang="en-US"/>
        </a:p>
      </dgm:t>
    </dgm:pt>
    <dgm:pt modelId="{2C564997-EDD0-4BDE-A773-9433751B252D}">
      <dgm:prSet/>
      <dgm:spPr/>
      <dgm:t>
        <a:bodyPr/>
        <a:lstStyle/>
        <a:p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6BDA71-A594-413C-92C4-9989EFB13F5C}" type="parTrans" cxnId="{51F62ECF-FA6D-486D-8E3B-4F90499CB583}">
      <dgm:prSet/>
      <dgm:spPr/>
      <dgm:t>
        <a:bodyPr/>
        <a:lstStyle/>
        <a:p>
          <a:endParaRPr lang="en-US"/>
        </a:p>
      </dgm:t>
    </dgm:pt>
    <dgm:pt modelId="{A6E805D1-668B-416E-B087-0900CA2EE754}" type="sibTrans" cxnId="{51F62ECF-FA6D-486D-8E3B-4F90499CB583}">
      <dgm:prSet/>
      <dgm:spPr/>
      <dgm:t>
        <a:bodyPr/>
        <a:lstStyle/>
        <a:p>
          <a:endParaRPr lang="en-US"/>
        </a:p>
      </dgm:t>
    </dgm:pt>
    <dgm:pt modelId="{73A4442E-A5D6-4D87-8684-C0394BF0F505}">
      <dgm:prSet phldrT="[Text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Cadrele didactice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FB70EE-AD89-47C6-8123-B4ED6E4F4DFF}" type="parTrans" cxnId="{42061303-2372-41B5-A6E8-308E9E9FFAFD}">
      <dgm:prSet/>
      <dgm:spPr/>
      <dgm:t>
        <a:bodyPr/>
        <a:lstStyle/>
        <a:p>
          <a:endParaRPr lang="en-US"/>
        </a:p>
      </dgm:t>
    </dgm:pt>
    <dgm:pt modelId="{88409331-FA0F-468C-B971-E77CC745F0CA}" type="sibTrans" cxnId="{42061303-2372-41B5-A6E8-308E9E9FFAFD}">
      <dgm:prSet/>
      <dgm:spPr/>
      <dgm:t>
        <a:bodyPr/>
        <a:lstStyle/>
        <a:p>
          <a:endParaRPr lang="en-US"/>
        </a:p>
      </dgm:t>
    </dgm:pt>
    <dgm:pt modelId="{AEB09AD0-898C-45E3-93F2-ABAC6EC85CCC}">
      <dgm:prSet phldrT="[Text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Elevii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DE8F0-7B78-41DA-8695-379A12CD65AC}" type="parTrans" cxnId="{4EB9695B-FB45-4FC1-8156-CDED932FDD88}">
      <dgm:prSet/>
      <dgm:spPr/>
      <dgm:t>
        <a:bodyPr/>
        <a:lstStyle/>
        <a:p>
          <a:endParaRPr lang="en-US"/>
        </a:p>
      </dgm:t>
    </dgm:pt>
    <dgm:pt modelId="{5F727D52-53F1-49B5-8552-957902550E66}" type="sibTrans" cxnId="{4EB9695B-FB45-4FC1-8156-CDED932FDD88}">
      <dgm:prSet/>
      <dgm:spPr/>
      <dgm:t>
        <a:bodyPr/>
        <a:lstStyle/>
        <a:p>
          <a:endParaRPr lang="en-US"/>
        </a:p>
      </dgm:t>
    </dgm:pt>
    <dgm:pt modelId="{C0E49F55-9DBD-4F29-8C92-F53FB1F96172}">
      <dgm:prSet phldrT="[Text]" custT="1"/>
      <dgm:spPr/>
      <dgm:t>
        <a:bodyPr/>
        <a:lstStyle/>
        <a:p>
          <a:r>
            <a:rPr lang="ro-RO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Părinții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ABFC8F-3A59-4183-A0E7-19AA70B6188C}" type="parTrans" cxnId="{BCB65EDE-F4F4-4C10-9E1A-4FD489BE31F7}">
      <dgm:prSet/>
      <dgm:spPr/>
      <dgm:t>
        <a:bodyPr/>
        <a:lstStyle/>
        <a:p>
          <a:endParaRPr lang="en-US"/>
        </a:p>
      </dgm:t>
    </dgm:pt>
    <dgm:pt modelId="{4FD68646-C936-4EFA-A4D0-EC268C105A22}" type="sibTrans" cxnId="{BCB65EDE-F4F4-4C10-9E1A-4FD489BE31F7}">
      <dgm:prSet/>
      <dgm:spPr/>
      <dgm:t>
        <a:bodyPr/>
        <a:lstStyle/>
        <a:p>
          <a:endParaRPr lang="en-US"/>
        </a:p>
      </dgm:t>
    </dgm:pt>
    <dgm:pt modelId="{EE24C6DB-2B68-49BC-A4CF-3E042A8664E3}" type="pres">
      <dgm:prSet presAssocID="{AC59E7DF-C0B7-4F42-9061-C9AA7E427949}" presName="composite" presStyleCnt="0">
        <dgm:presLayoutVars>
          <dgm:chMax val="1"/>
          <dgm:dir/>
          <dgm:resizeHandles val="exact"/>
        </dgm:presLayoutVars>
      </dgm:prSet>
      <dgm:spPr/>
    </dgm:pt>
    <dgm:pt modelId="{EFDEBEDC-97E4-4DCB-B1EA-C439ABB9AE21}" type="pres">
      <dgm:prSet presAssocID="{A2B18AF8-E96D-471A-8729-DCD3ABE82915}" presName="roof" presStyleLbl="dkBgShp" presStyleIdx="0" presStyleCnt="2"/>
      <dgm:spPr/>
    </dgm:pt>
    <dgm:pt modelId="{3978B37F-99B9-4DF0-8AB6-6E440BC6345E}" type="pres">
      <dgm:prSet presAssocID="{A2B18AF8-E96D-471A-8729-DCD3ABE82915}" presName="pillars" presStyleCnt="0"/>
      <dgm:spPr/>
    </dgm:pt>
    <dgm:pt modelId="{FB5DEF0A-D40B-4D0C-9158-A42206D78EED}" type="pres">
      <dgm:prSet presAssocID="{A2B18AF8-E96D-471A-8729-DCD3ABE82915}" presName="pillar1" presStyleLbl="node1" presStyleIdx="0" presStyleCnt="6">
        <dgm:presLayoutVars>
          <dgm:bulletEnabled val="1"/>
        </dgm:presLayoutVars>
      </dgm:prSet>
      <dgm:spPr/>
    </dgm:pt>
    <dgm:pt modelId="{E7D506C3-79D6-4D72-BF5C-2178E820B045}" type="pres">
      <dgm:prSet presAssocID="{75C3DC8C-B715-4A55-BE3D-F4F9A05514FD}" presName="pillarX" presStyleLbl="node1" presStyleIdx="1" presStyleCnt="6">
        <dgm:presLayoutVars>
          <dgm:bulletEnabled val="1"/>
        </dgm:presLayoutVars>
      </dgm:prSet>
      <dgm:spPr/>
    </dgm:pt>
    <dgm:pt modelId="{35E823B8-0FFA-4381-A293-D025A395D840}" type="pres">
      <dgm:prSet presAssocID="{96BD0C41-07BD-43E6-BDEC-09405CD9399A}" presName="pillarX" presStyleLbl="node1" presStyleIdx="2" presStyleCnt="6">
        <dgm:presLayoutVars>
          <dgm:bulletEnabled val="1"/>
        </dgm:presLayoutVars>
      </dgm:prSet>
      <dgm:spPr/>
    </dgm:pt>
    <dgm:pt modelId="{03D30BE6-FC75-4A17-991A-77FF25E4D5B7}" type="pres">
      <dgm:prSet presAssocID="{73A4442E-A5D6-4D87-8684-C0394BF0F505}" presName="pillarX" presStyleLbl="node1" presStyleIdx="3" presStyleCnt="6">
        <dgm:presLayoutVars>
          <dgm:bulletEnabled val="1"/>
        </dgm:presLayoutVars>
      </dgm:prSet>
      <dgm:spPr/>
    </dgm:pt>
    <dgm:pt modelId="{A2A21C76-BA52-4632-9417-1D2EB7A99385}" type="pres">
      <dgm:prSet presAssocID="{AEB09AD0-898C-45E3-93F2-ABAC6EC85CCC}" presName="pillarX" presStyleLbl="node1" presStyleIdx="4" presStyleCnt="6">
        <dgm:presLayoutVars>
          <dgm:bulletEnabled val="1"/>
        </dgm:presLayoutVars>
      </dgm:prSet>
      <dgm:spPr/>
    </dgm:pt>
    <dgm:pt modelId="{35AD689E-BA45-4D51-9680-E19EE626DD78}" type="pres">
      <dgm:prSet presAssocID="{C0E49F55-9DBD-4F29-8C92-F53FB1F96172}" presName="pillarX" presStyleLbl="node1" presStyleIdx="5" presStyleCnt="6">
        <dgm:presLayoutVars>
          <dgm:bulletEnabled val="1"/>
        </dgm:presLayoutVars>
      </dgm:prSet>
      <dgm:spPr/>
    </dgm:pt>
    <dgm:pt modelId="{CA64CA15-DC62-415C-8F58-F4D99E003B84}" type="pres">
      <dgm:prSet presAssocID="{A2B18AF8-E96D-471A-8729-DCD3ABE82915}" presName="base" presStyleLbl="dkBgShp" presStyleIdx="1" presStyleCnt="2"/>
      <dgm:spPr/>
    </dgm:pt>
  </dgm:ptLst>
  <dgm:cxnLst>
    <dgm:cxn modelId="{42061303-2372-41B5-A6E8-308E9E9FFAFD}" srcId="{A2B18AF8-E96D-471A-8729-DCD3ABE82915}" destId="{73A4442E-A5D6-4D87-8684-C0394BF0F505}" srcOrd="3" destOrd="0" parTransId="{0AFB70EE-AD89-47C6-8123-B4ED6E4F4DFF}" sibTransId="{88409331-FA0F-468C-B971-E77CC745F0CA}"/>
    <dgm:cxn modelId="{EA3F3D2A-8C25-4B20-81F7-3816B3A1491A}" type="presOf" srcId="{96BD0C41-07BD-43E6-BDEC-09405CD9399A}" destId="{35E823B8-0FFA-4381-A293-D025A395D840}" srcOrd="0" destOrd="0" presId="urn:microsoft.com/office/officeart/2005/8/layout/hList3"/>
    <dgm:cxn modelId="{18387330-A236-4E16-8A6B-181CFA2CFD4E}" srcId="{A2B18AF8-E96D-471A-8729-DCD3ABE82915}" destId="{96BD0C41-07BD-43E6-BDEC-09405CD9399A}" srcOrd="2" destOrd="0" parTransId="{F71EB5EF-39C0-4F67-9D98-4D9A7F12E3F0}" sibTransId="{89C4912C-42F7-4721-945F-A3DAB12F6A60}"/>
    <dgm:cxn modelId="{9EBAE239-A833-4939-A25A-743354C298A1}" type="presOf" srcId="{DC8FE006-A5B1-4037-A43D-A8614D8218C9}" destId="{FB5DEF0A-D40B-4D0C-9158-A42206D78EED}" srcOrd="0" destOrd="0" presId="urn:microsoft.com/office/officeart/2005/8/layout/hList3"/>
    <dgm:cxn modelId="{4EB9695B-FB45-4FC1-8156-CDED932FDD88}" srcId="{A2B18AF8-E96D-471A-8729-DCD3ABE82915}" destId="{AEB09AD0-898C-45E3-93F2-ABAC6EC85CCC}" srcOrd="4" destOrd="0" parTransId="{97FDE8F0-7B78-41DA-8695-379A12CD65AC}" sibTransId="{5F727D52-53F1-49B5-8552-957902550E66}"/>
    <dgm:cxn modelId="{C0805C53-6EC4-4348-AA2A-8A39BCBEDD14}" srcId="{A2B18AF8-E96D-471A-8729-DCD3ABE82915}" destId="{DC8FE006-A5B1-4037-A43D-A8614D8218C9}" srcOrd="0" destOrd="0" parTransId="{D1092529-7E4C-458E-8BAB-4B088564A4EA}" sibTransId="{454B93C1-F4DD-450E-9DE7-9AACD43C4204}"/>
    <dgm:cxn modelId="{23807659-B680-4E19-A04B-D5BFC3C58314}" type="presOf" srcId="{A2B18AF8-E96D-471A-8729-DCD3ABE82915}" destId="{EFDEBEDC-97E4-4DCB-B1EA-C439ABB9AE21}" srcOrd="0" destOrd="0" presId="urn:microsoft.com/office/officeart/2005/8/layout/hList3"/>
    <dgm:cxn modelId="{F0D00B83-FC21-46C7-AF88-EFF750C4EBBF}" type="presOf" srcId="{AC59E7DF-C0B7-4F42-9061-C9AA7E427949}" destId="{EE24C6DB-2B68-49BC-A4CF-3E042A8664E3}" srcOrd="0" destOrd="0" presId="urn:microsoft.com/office/officeart/2005/8/layout/hList3"/>
    <dgm:cxn modelId="{A69F689C-B046-4733-8347-2530BE8D04EC}" type="presOf" srcId="{75C3DC8C-B715-4A55-BE3D-F4F9A05514FD}" destId="{E7D506C3-79D6-4D72-BF5C-2178E820B045}" srcOrd="0" destOrd="0" presId="urn:microsoft.com/office/officeart/2005/8/layout/hList3"/>
    <dgm:cxn modelId="{36B4639F-B14A-40B7-8184-E952C17E2572}" srcId="{AC59E7DF-C0B7-4F42-9061-C9AA7E427949}" destId="{A2B18AF8-E96D-471A-8729-DCD3ABE82915}" srcOrd="0" destOrd="0" parTransId="{E7E2A5DF-CBBB-42C1-A592-6A3011F49E83}" sibTransId="{A2826731-9D5B-499E-BB13-6CC1758B0A89}"/>
    <dgm:cxn modelId="{A47011BF-315F-4409-AC86-5B18CA93CB96}" type="presOf" srcId="{73A4442E-A5D6-4D87-8684-C0394BF0F505}" destId="{03D30BE6-FC75-4A17-991A-77FF25E4D5B7}" srcOrd="0" destOrd="0" presId="urn:microsoft.com/office/officeart/2005/8/layout/hList3"/>
    <dgm:cxn modelId="{51F62ECF-FA6D-486D-8E3B-4F90499CB583}" srcId="{AC59E7DF-C0B7-4F42-9061-C9AA7E427949}" destId="{2C564997-EDD0-4BDE-A773-9433751B252D}" srcOrd="1" destOrd="0" parTransId="{506BDA71-A594-413C-92C4-9989EFB13F5C}" sibTransId="{A6E805D1-668B-416E-B087-0900CA2EE754}"/>
    <dgm:cxn modelId="{4BF522D5-614D-4C02-9615-96BD33308F12}" type="presOf" srcId="{AEB09AD0-898C-45E3-93F2-ABAC6EC85CCC}" destId="{A2A21C76-BA52-4632-9417-1D2EB7A99385}" srcOrd="0" destOrd="0" presId="urn:microsoft.com/office/officeart/2005/8/layout/hList3"/>
    <dgm:cxn modelId="{BCB65EDE-F4F4-4C10-9E1A-4FD489BE31F7}" srcId="{A2B18AF8-E96D-471A-8729-DCD3ABE82915}" destId="{C0E49F55-9DBD-4F29-8C92-F53FB1F96172}" srcOrd="5" destOrd="0" parTransId="{FEABFC8F-3A59-4183-A0E7-19AA70B6188C}" sibTransId="{4FD68646-C936-4EFA-A4D0-EC268C105A22}"/>
    <dgm:cxn modelId="{359335FC-40AB-4461-89D3-2F9577E9D7A5}" type="presOf" srcId="{C0E49F55-9DBD-4F29-8C92-F53FB1F96172}" destId="{35AD689E-BA45-4D51-9680-E19EE626DD78}" srcOrd="0" destOrd="0" presId="urn:microsoft.com/office/officeart/2005/8/layout/hList3"/>
    <dgm:cxn modelId="{19DABAFE-A822-4B5D-84C2-5075C0CD330D}" srcId="{A2B18AF8-E96D-471A-8729-DCD3ABE82915}" destId="{75C3DC8C-B715-4A55-BE3D-F4F9A05514FD}" srcOrd="1" destOrd="0" parTransId="{48E00CA1-EEC8-43B5-BD19-EE854B300C0C}" sibTransId="{9709C5D5-37A5-4746-8815-51780470BA6F}"/>
    <dgm:cxn modelId="{EF74EE88-7E2F-4050-AFE3-E70FE59CF17C}" type="presParOf" srcId="{EE24C6DB-2B68-49BC-A4CF-3E042A8664E3}" destId="{EFDEBEDC-97E4-4DCB-B1EA-C439ABB9AE21}" srcOrd="0" destOrd="0" presId="urn:microsoft.com/office/officeart/2005/8/layout/hList3"/>
    <dgm:cxn modelId="{92F3BC48-9202-4E05-86F4-69AF6713CD90}" type="presParOf" srcId="{EE24C6DB-2B68-49BC-A4CF-3E042A8664E3}" destId="{3978B37F-99B9-4DF0-8AB6-6E440BC6345E}" srcOrd="1" destOrd="0" presId="urn:microsoft.com/office/officeart/2005/8/layout/hList3"/>
    <dgm:cxn modelId="{085E0CB2-2AC0-4A1A-9C2B-FF5AF4DD3781}" type="presParOf" srcId="{3978B37F-99B9-4DF0-8AB6-6E440BC6345E}" destId="{FB5DEF0A-D40B-4D0C-9158-A42206D78EED}" srcOrd="0" destOrd="0" presId="urn:microsoft.com/office/officeart/2005/8/layout/hList3"/>
    <dgm:cxn modelId="{F74259FD-369B-4EEC-94AC-DDBBADAC9035}" type="presParOf" srcId="{3978B37F-99B9-4DF0-8AB6-6E440BC6345E}" destId="{E7D506C3-79D6-4D72-BF5C-2178E820B045}" srcOrd="1" destOrd="0" presId="urn:microsoft.com/office/officeart/2005/8/layout/hList3"/>
    <dgm:cxn modelId="{AF74BE15-8628-4B83-A466-7380BC566F5E}" type="presParOf" srcId="{3978B37F-99B9-4DF0-8AB6-6E440BC6345E}" destId="{35E823B8-0FFA-4381-A293-D025A395D840}" srcOrd="2" destOrd="0" presId="urn:microsoft.com/office/officeart/2005/8/layout/hList3"/>
    <dgm:cxn modelId="{99005959-0169-416F-9D60-C769FBCCEAD0}" type="presParOf" srcId="{3978B37F-99B9-4DF0-8AB6-6E440BC6345E}" destId="{03D30BE6-FC75-4A17-991A-77FF25E4D5B7}" srcOrd="3" destOrd="0" presId="urn:microsoft.com/office/officeart/2005/8/layout/hList3"/>
    <dgm:cxn modelId="{A05ECA6B-172F-4A13-8143-5D209C3DD7D4}" type="presParOf" srcId="{3978B37F-99B9-4DF0-8AB6-6E440BC6345E}" destId="{A2A21C76-BA52-4632-9417-1D2EB7A99385}" srcOrd="4" destOrd="0" presId="urn:microsoft.com/office/officeart/2005/8/layout/hList3"/>
    <dgm:cxn modelId="{019EAC94-372B-4638-8D47-760B5B4D0291}" type="presParOf" srcId="{3978B37F-99B9-4DF0-8AB6-6E440BC6345E}" destId="{35AD689E-BA45-4D51-9680-E19EE626DD78}" srcOrd="5" destOrd="0" presId="urn:microsoft.com/office/officeart/2005/8/layout/hList3"/>
    <dgm:cxn modelId="{0F9192CA-986B-47C9-996C-3D37A19C7261}" type="presParOf" srcId="{EE24C6DB-2B68-49BC-A4CF-3E042A8664E3}" destId="{CA64CA15-DC62-415C-8F58-F4D99E003B8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4F004-912B-4C45-8E09-8720486AB322}">
      <dsp:nvSpPr>
        <dsp:cNvPr id="0" name=""/>
        <dsp:cNvSpPr/>
      </dsp:nvSpPr>
      <dsp:spPr>
        <a:xfrm>
          <a:off x="9969" y="409456"/>
          <a:ext cx="1489813" cy="8938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activitate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performanțelor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școlare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competențelor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1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intermediul</a:t>
          </a:r>
          <a:r>
            <a:rPr lang="en-US" sz="11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TIC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69" y="409456"/>
        <a:ext cx="1489813" cy="893888"/>
      </dsp:txXfrm>
    </dsp:sp>
    <dsp:sp modelId="{D3BAA5B5-81DC-4579-99FD-7236EA092571}">
      <dsp:nvSpPr>
        <dsp:cNvPr id="0" name=""/>
        <dsp:cNvSpPr/>
      </dsp:nvSpPr>
      <dsp:spPr>
        <a:xfrm>
          <a:off x="1648763" y="409456"/>
          <a:ext cx="1489813" cy="8938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alfabetizare</a:t>
          </a:r>
          <a:r>
            <a:rPr lang="en-US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digitală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763" y="409456"/>
        <a:ext cx="1489813" cy="893888"/>
      </dsp:txXfrm>
    </dsp:sp>
    <dsp:sp modelId="{21CF811A-9AB0-4BA5-96D5-76553E176C46}">
      <dsp:nvSpPr>
        <dsp:cNvPr id="0" name=""/>
        <dsp:cNvSpPr/>
      </dsp:nvSpPr>
      <dsp:spPr>
        <a:xfrm>
          <a:off x="3287558" y="409456"/>
          <a:ext cx="1489813" cy="8938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bancă</a:t>
          </a:r>
          <a:r>
            <a:rPr lang="en-US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itemi</a:t>
          </a:r>
          <a:r>
            <a:rPr lang="en-US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7558" y="409456"/>
        <a:ext cx="1489813" cy="893888"/>
      </dsp:txXfrm>
    </dsp:sp>
    <dsp:sp modelId="{4F1BF00D-FAB3-47F4-80CD-07D88FFB81D8}">
      <dsp:nvSpPr>
        <dsp:cNvPr id="0" name=""/>
        <dsp:cNvSpPr/>
      </dsp:nvSpPr>
      <dsp:spPr>
        <a:xfrm>
          <a:off x="4926353" y="409456"/>
          <a:ext cx="1489813" cy="8938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cadrul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didactic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elevul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6353" y="409456"/>
        <a:ext cx="1489813" cy="893888"/>
      </dsp:txXfrm>
    </dsp:sp>
    <dsp:sp modelId="{2B8BDD84-DACC-4AE2-AF71-A61571C558E2}">
      <dsp:nvSpPr>
        <dsp:cNvPr id="0" name=""/>
        <dsp:cNvSpPr/>
      </dsp:nvSpPr>
      <dsp:spPr>
        <a:xfrm>
          <a:off x="6565148" y="409456"/>
          <a:ext cx="1489813" cy="8938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5148" y="409456"/>
        <a:ext cx="1489813" cy="893888"/>
      </dsp:txXfrm>
    </dsp:sp>
    <dsp:sp modelId="{E1B13E50-1CD6-46F2-9F26-982B63988031}">
      <dsp:nvSpPr>
        <dsp:cNvPr id="0" name=""/>
        <dsp:cNvSpPr/>
      </dsp:nvSpPr>
      <dsp:spPr>
        <a:xfrm>
          <a:off x="8203942" y="409456"/>
          <a:ext cx="1489813" cy="8938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digitale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03942" y="409456"/>
        <a:ext cx="1489813" cy="893888"/>
      </dsp:txXfrm>
    </dsp:sp>
    <dsp:sp modelId="{B0A2913E-C28B-4EF8-98C3-1AE0D24302D3}">
      <dsp:nvSpPr>
        <dsp:cNvPr id="0" name=""/>
        <dsp:cNvSpPr/>
      </dsp:nvSpPr>
      <dsp:spPr>
        <a:xfrm>
          <a:off x="9842737" y="409456"/>
          <a:ext cx="1489813" cy="8938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competențe informaționale</a:t>
          </a:r>
        </a:p>
      </dsp:txBody>
      <dsp:txXfrm>
        <a:off x="9842737" y="409456"/>
        <a:ext cx="1489813" cy="893888"/>
      </dsp:txXfrm>
    </dsp:sp>
    <dsp:sp modelId="{83FC747F-F09B-42EC-B640-C2FF892E7659}">
      <dsp:nvSpPr>
        <dsp:cNvPr id="0" name=""/>
        <dsp:cNvSpPr/>
      </dsp:nvSpPr>
      <dsp:spPr>
        <a:xfrm>
          <a:off x="9969" y="1452325"/>
          <a:ext cx="1489813" cy="8938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criteriu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69" y="1452325"/>
        <a:ext cx="1489813" cy="893888"/>
      </dsp:txXfrm>
    </dsp:sp>
    <dsp:sp modelId="{FB88EF01-273F-4F3E-A025-899F965BD4CB}">
      <dsp:nvSpPr>
        <dsp:cNvPr id="0" name=""/>
        <dsp:cNvSpPr/>
      </dsp:nvSpPr>
      <dsp:spPr>
        <a:xfrm>
          <a:off x="1648763" y="1452325"/>
          <a:ext cx="1489813" cy="8938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educație digitală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763" y="1452325"/>
        <a:ext cx="1489813" cy="893888"/>
      </dsp:txXfrm>
    </dsp:sp>
    <dsp:sp modelId="{4A30FE33-A489-4A80-955C-424CBB4D9F07}">
      <dsp:nvSpPr>
        <dsp:cNvPr id="0" name=""/>
        <dsp:cNvSpPr/>
      </dsp:nvSpPr>
      <dsp:spPr>
        <a:xfrm>
          <a:off x="3287558" y="1452325"/>
          <a:ext cx="1489813" cy="8938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feedback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7558" y="1452325"/>
        <a:ext cx="1489813" cy="893888"/>
      </dsp:txXfrm>
    </dsp:sp>
    <dsp:sp modelId="{F91D4DA1-478B-474E-9D3B-D6553860AB67}">
      <dsp:nvSpPr>
        <dsp:cNvPr id="0" name=""/>
        <dsp:cNvSpPr/>
      </dsp:nvSpPr>
      <dsp:spPr>
        <a:xfrm>
          <a:off x="4926353" y="1452325"/>
          <a:ext cx="1489813" cy="8938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eedbackul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formativ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6353" y="1452325"/>
        <a:ext cx="1489813" cy="893888"/>
      </dsp:txXfrm>
    </dsp:sp>
    <dsp:sp modelId="{3D9BC377-B8E6-4540-862F-28B84A0B9B65}">
      <dsp:nvSpPr>
        <dsp:cNvPr id="0" name=""/>
        <dsp:cNvSpPr/>
      </dsp:nvSpPr>
      <dsp:spPr>
        <a:xfrm>
          <a:off x="6565148" y="1452325"/>
          <a:ext cx="1489813" cy="8938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educațională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5148" y="1452325"/>
        <a:ext cx="1489813" cy="893888"/>
      </dsp:txXfrm>
    </dsp:sp>
    <dsp:sp modelId="{50F58985-18A9-4A08-9A11-404170EEDAD5}">
      <dsp:nvSpPr>
        <dsp:cNvPr id="0" name=""/>
        <dsp:cNvSpPr/>
      </dsp:nvSpPr>
      <dsp:spPr>
        <a:xfrm>
          <a:off x="8203942" y="1452325"/>
          <a:ext cx="1489813" cy="8938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rezultatelor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școlare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03942" y="1452325"/>
        <a:ext cx="1489813" cy="893888"/>
      </dsp:txXfrm>
    </dsp:sp>
    <dsp:sp modelId="{696BC78D-B6BB-4FD6-B43C-EB0A3B1DD39D}">
      <dsp:nvSpPr>
        <dsp:cNvPr id="0" name=""/>
        <dsp:cNvSpPr/>
      </dsp:nvSpPr>
      <dsp:spPr>
        <a:xfrm>
          <a:off x="9842737" y="1452325"/>
          <a:ext cx="1489813" cy="8938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GDPR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42737" y="1452325"/>
        <a:ext cx="1489813" cy="893888"/>
      </dsp:txXfrm>
    </dsp:sp>
    <dsp:sp modelId="{5A9F1D96-9F08-4DFF-8C3E-904ECCADE157}">
      <dsp:nvSpPr>
        <dsp:cNvPr id="0" name=""/>
        <dsp:cNvSpPr/>
      </dsp:nvSpPr>
      <dsp:spPr>
        <a:xfrm>
          <a:off x="9969" y="2495195"/>
          <a:ext cx="1489813" cy="8938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instrument de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69" y="2495195"/>
        <a:ext cx="1489813" cy="893888"/>
      </dsp:txXfrm>
    </dsp:sp>
    <dsp:sp modelId="{B6F4B508-8B31-4042-AC1E-80DDA20AD7C5}">
      <dsp:nvSpPr>
        <dsp:cNvPr id="0" name=""/>
        <dsp:cNvSpPr/>
      </dsp:nvSpPr>
      <dsp:spPr>
        <a:xfrm>
          <a:off x="1648763" y="2495195"/>
          <a:ext cx="1489813" cy="8938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item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763" y="2495195"/>
        <a:ext cx="1489813" cy="893888"/>
      </dsp:txXfrm>
    </dsp:sp>
    <dsp:sp modelId="{7760B3D8-3F0F-4602-887A-B299051DC763}">
      <dsp:nvSpPr>
        <dsp:cNvPr id="0" name=""/>
        <dsp:cNvSpPr/>
      </dsp:nvSpPr>
      <dsp:spPr>
        <a:xfrm>
          <a:off x="3287558" y="2495195"/>
          <a:ext cx="1489813" cy="8938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mediu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virtual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7558" y="2495195"/>
        <a:ext cx="1489813" cy="893888"/>
      </dsp:txXfrm>
    </dsp:sp>
    <dsp:sp modelId="{B852B51A-4B1C-4247-904D-E4D599FBAD5F}">
      <dsp:nvSpPr>
        <dsp:cNvPr id="0" name=""/>
        <dsp:cNvSpPr/>
      </dsp:nvSpPr>
      <dsp:spPr>
        <a:xfrm>
          <a:off x="4926353" y="2495195"/>
          <a:ext cx="1489813" cy="8938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26353" y="2495195"/>
        <a:ext cx="1489813" cy="893888"/>
      </dsp:txXfrm>
    </dsp:sp>
    <dsp:sp modelId="{0D850650-ACC1-4396-A75E-2B176C02B330}">
      <dsp:nvSpPr>
        <dsp:cNvPr id="0" name=""/>
        <dsp:cNvSpPr/>
      </dsp:nvSpPr>
      <dsp:spPr>
        <a:xfrm>
          <a:off x="6565148" y="2495195"/>
          <a:ext cx="1489813" cy="8938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nivel de performanță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5148" y="2495195"/>
        <a:ext cx="1489813" cy="893888"/>
      </dsp:txXfrm>
    </dsp:sp>
    <dsp:sp modelId="{D7A8795C-F045-4073-870B-AA4E430AFBBA}">
      <dsp:nvSpPr>
        <dsp:cNvPr id="0" name=""/>
        <dsp:cNvSpPr/>
      </dsp:nvSpPr>
      <dsp:spPr>
        <a:xfrm>
          <a:off x="8203942" y="2495195"/>
          <a:ext cx="1489813" cy="8938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nivel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03942" y="2495195"/>
        <a:ext cx="1489813" cy="893888"/>
      </dsp:txXfrm>
    </dsp:sp>
    <dsp:sp modelId="{E76936A6-452F-4EB2-9ECB-AF2DFD69D10C}">
      <dsp:nvSpPr>
        <dsp:cNvPr id="0" name=""/>
        <dsp:cNvSpPr/>
      </dsp:nvSpPr>
      <dsp:spPr>
        <a:xfrm>
          <a:off x="9842737" y="2495195"/>
          <a:ext cx="1489813" cy="8938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notare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analitică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42737" y="2495195"/>
        <a:ext cx="1489813" cy="893888"/>
      </dsp:txXfrm>
    </dsp:sp>
    <dsp:sp modelId="{83E99F70-A40A-45B3-B2A1-B452D8F1CB2A}">
      <dsp:nvSpPr>
        <dsp:cNvPr id="0" name=""/>
        <dsp:cNvSpPr/>
      </dsp:nvSpPr>
      <dsp:spPr>
        <a:xfrm>
          <a:off x="829366" y="3538064"/>
          <a:ext cx="1489813" cy="8938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notare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holistică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9366" y="3538064"/>
        <a:ext cx="1489813" cy="893888"/>
      </dsp:txXfrm>
    </dsp:sp>
    <dsp:sp modelId="{75473349-C167-40A2-9CE5-54236A4B5A27}">
      <dsp:nvSpPr>
        <dsp:cNvPr id="0" name=""/>
        <dsp:cNvSpPr/>
      </dsp:nvSpPr>
      <dsp:spPr>
        <a:xfrm>
          <a:off x="2468161" y="3538064"/>
          <a:ext cx="1489813" cy="8938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pedagogie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digitală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68161" y="3538064"/>
        <a:ext cx="1489813" cy="893888"/>
      </dsp:txXfrm>
    </dsp:sp>
    <dsp:sp modelId="{FF08C818-A15C-44F0-884D-61B9383B2985}">
      <dsp:nvSpPr>
        <dsp:cNvPr id="0" name=""/>
        <dsp:cNvSpPr/>
      </dsp:nvSpPr>
      <dsp:spPr>
        <a:xfrm>
          <a:off x="4106955" y="3538064"/>
          <a:ext cx="1489813" cy="8938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probă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06955" y="3538064"/>
        <a:ext cx="1489813" cy="893888"/>
      </dsp:txXfrm>
    </dsp:sp>
    <dsp:sp modelId="{CF847D37-6889-418B-B01B-6BA80A7CAC65}">
      <dsp:nvSpPr>
        <dsp:cNvPr id="0" name=""/>
        <dsp:cNvSpPr/>
      </dsp:nvSpPr>
      <dsp:spPr>
        <a:xfrm>
          <a:off x="5745750" y="3538064"/>
          <a:ext cx="1489813" cy="89388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standarde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45750" y="3538064"/>
        <a:ext cx="1489813" cy="893888"/>
      </dsp:txXfrm>
    </dsp:sp>
    <dsp:sp modelId="{3E8D8C7F-519E-4FB1-96E2-35621291D5CB}">
      <dsp:nvSpPr>
        <dsp:cNvPr id="0" name=""/>
        <dsp:cNvSpPr/>
      </dsp:nvSpPr>
      <dsp:spPr>
        <a:xfrm>
          <a:off x="7384545" y="3538064"/>
          <a:ext cx="1489813" cy="89388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test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normativ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84545" y="3538064"/>
        <a:ext cx="1489813" cy="893888"/>
      </dsp:txXfrm>
    </dsp:sp>
    <dsp:sp modelId="{D76BF3C9-48BF-4313-A000-15FE317DAC3E}">
      <dsp:nvSpPr>
        <dsp:cNvPr id="0" name=""/>
        <dsp:cNvSpPr/>
      </dsp:nvSpPr>
      <dsp:spPr>
        <a:xfrm>
          <a:off x="9023340" y="3538064"/>
          <a:ext cx="1489813" cy="89388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00000"/>
                <a:lumMod val="99000"/>
              </a:schemeClr>
            </a:gs>
          </a:gsLst>
          <a:lin ang="27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test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standardizat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23340" y="3538064"/>
        <a:ext cx="1489813" cy="893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7658C-AA56-4A25-87BC-5FF6EF3B387E}">
      <dsp:nvSpPr>
        <dsp:cNvPr id="0" name=""/>
        <dsp:cNvSpPr/>
      </dsp:nvSpPr>
      <dsp:spPr>
        <a:xfrm>
          <a:off x="-5222192" y="-799890"/>
          <a:ext cx="6218914" cy="6218914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6100E-889E-4C1E-88AB-FB7E048E27E7}">
      <dsp:nvSpPr>
        <dsp:cNvPr id="0" name=""/>
        <dsp:cNvSpPr/>
      </dsp:nvSpPr>
      <dsp:spPr>
        <a:xfrm>
          <a:off x="641135" y="461913"/>
          <a:ext cx="5909761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claritate</a:t>
          </a:r>
          <a:r>
            <a:rPr lang="en-US" sz="1600" b="1" i="0" kern="120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1" i="0" kern="120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transparență</a:t>
          </a:r>
          <a:r>
            <a:rPr lang="en-US" sz="1600" b="1" i="0" kern="120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criteriile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așteptările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probei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sunt formulate explicit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cunoscute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toți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astfel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încât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poată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înțelege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sarcina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lucru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pentru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a-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performanța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135" y="461913"/>
        <a:ext cx="5909761" cy="923826"/>
      </dsp:txXfrm>
    </dsp:sp>
    <dsp:sp modelId="{6C11E80A-F8B0-4922-8359-6D68116C0EC3}">
      <dsp:nvSpPr>
        <dsp:cNvPr id="0" name=""/>
        <dsp:cNvSpPr/>
      </dsp:nvSpPr>
      <dsp:spPr>
        <a:xfrm>
          <a:off x="63744" y="34643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26AED-E387-4DDE-B90D-B3B83A8054B7}">
      <dsp:nvSpPr>
        <dsp:cNvPr id="0" name=""/>
        <dsp:cNvSpPr/>
      </dsp:nvSpPr>
      <dsp:spPr>
        <a:xfrm>
          <a:off x="976946" y="1847653"/>
          <a:ext cx="5573950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3180" rIns="43180" bIns="4318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validitate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evaluarea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măsoară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ceea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intenționează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competențele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evaluat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iar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rezultatele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pot fi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utilizate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formularea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feedbackului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6946" y="1847653"/>
        <a:ext cx="5573950" cy="923826"/>
      </dsp:txXfrm>
    </dsp:sp>
    <dsp:sp modelId="{063BF279-41FF-4D4D-883F-4241318D7C61}">
      <dsp:nvSpPr>
        <dsp:cNvPr id="0" name=""/>
        <dsp:cNvSpPr/>
      </dsp:nvSpPr>
      <dsp:spPr>
        <a:xfrm>
          <a:off x="399555" y="173217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F6FBC-399F-45CA-980A-296800E15DBE}">
      <dsp:nvSpPr>
        <dsp:cNvPr id="0" name=""/>
        <dsp:cNvSpPr/>
      </dsp:nvSpPr>
      <dsp:spPr>
        <a:xfrm>
          <a:off x="641135" y="3233393"/>
          <a:ext cx="5909761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3180" rIns="43180" bIns="4318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diversitate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existența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unei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varietăți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care pot fi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adecvate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scopului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135" y="3233393"/>
        <a:ext cx="5909761" cy="923826"/>
      </dsp:txXfrm>
    </dsp:sp>
    <dsp:sp modelId="{E97AB259-7A5B-43C4-8110-EAB3A8EA7385}">
      <dsp:nvSpPr>
        <dsp:cNvPr id="0" name=""/>
        <dsp:cNvSpPr/>
      </dsp:nvSpPr>
      <dsp:spPr>
        <a:xfrm>
          <a:off x="63744" y="311791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7658C-AA56-4A25-87BC-5FF6EF3B387E}">
      <dsp:nvSpPr>
        <dsp:cNvPr id="0" name=""/>
        <dsp:cNvSpPr/>
      </dsp:nvSpPr>
      <dsp:spPr>
        <a:xfrm>
          <a:off x="-5222192" y="-799890"/>
          <a:ext cx="6218914" cy="6218914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6100E-889E-4C1E-88AB-FB7E048E27E7}">
      <dsp:nvSpPr>
        <dsp:cNvPr id="0" name=""/>
        <dsp:cNvSpPr/>
      </dsp:nvSpPr>
      <dsp:spPr>
        <a:xfrm>
          <a:off x="641135" y="461913"/>
          <a:ext cx="5909761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flexibilitate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adaptarea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probelor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specificului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disciplinei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modulului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pregătire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profesională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respectiv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nivelului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dezvoltare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intelectuală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135" y="461913"/>
        <a:ext cx="5909761" cy="923826"/>
      </dsp:txXfrm>
    </dsp:sp>
    <dsp:sp modelId="{6C11E80A-F8B0-4922-8359-6D68116C0EC3}">
      <dsp:nvSpPr>
        <dsp:cNvPr id="0" name=""/>
        <dsp:cNvSpPr/>
      </dsp:nvSpPr>
      <dsp:spPr>
        <a:xfrm>
          <a:off x="63744" y="34643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26AED-E387-4DDE-B90D-B3B83A8054B7}">
      <dsp:nvSpPr>
        <dsp:cNvPr id="0" name=""/>
        <dsp:cNvSpPr/>
      </dsp:nvSpPr>
      <dsp:spPr>
        <a:xfrm>
          <a:off x="976946" y="1847653"/>
          <a:ext cx="5573950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3180" rIns="43180" bIns="4318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obiectivitate</a:t>
          </a:r>
          <a:r>
            <a:rPr lang="en-US" sz="1700" b="0" i="0" kern="1200">
              <a:latin typeface="Times New Roman" panose="02020603050405020304" pitchFamily="18" charset="0"/>
              <a:cs typeface="Times New Roman" panose="02020603050405020304" pitchFamily="18" charset="0"/>
            </a:rPr>
            <a:t> - imparțialitatea procesului de evaluare prin respectarea strictă a baremului de evaluare și de notare, respectiv a criteriilor de evaluare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6946" y="1847653"/>
        <a:ext cx="5573950" cy="923826"/>
      </dsp:txXfrm>
    </dsp:sp>
    <dsp:sp modelId="{063BF279-41FF-4D4D-883F-4241318D7C61}">
      <dsp:nvSpPr>
        <dsp:cNvPr id="0" name=""/>
        <dsp:cNvSpPr/>
      </dsp:nvSpPr>
      <dsp:spPr>
        <a:xfrm>
          <a:off x="399555" y="173217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F6FBC-399F-45CA-980A-296800E15DBE}">
      <dsp:nvSpPr>
        <dsp:cNvPr id="0" name=""/>
        <dsp:cNvSpPr/>
      </dsp:nvSpPr>
      <dsp:spPr>
        <a:xfrm>
          <a:off x="641135" y="3233393"/>
          <a:ext cx="5909761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3180" rIns="43180" bIns="4318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fiabilitate</a:t>
          </a:r>
          <a:r>
            <a:rPr lang="en-US" sz="1700" b="0" i="0" kern="1200">
              <a:solidFill>
                <a:schemeClr val="bg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existența de instrumente și metode de evaluare de încredere care produc rezultate comparabile și precise de fiecare dată când sunt utilizate</a:t>
          </a:r>
          <a:endParaRPr lang="en-US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135" y="3233393"/>
        <a:ext cx="5909761" cy="923826"/>
      </dsp:txXfrm>
    </dsp:sp>
    <dsp:sp modelId="{E97AB259-7A5B-43C4-8110-EAB3A8EA7385}">
      <dsp:nvSpPr>
        <dsp:cNvPr id="0" name=""/>
        <dsp:cNvSpPr/>
      </dsp:nvSpPr>
      <dsp:spPr>
        <a:xfrm>
          <a:off x="63744" y="311791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7658C-AA56-4A25-87BC-5FF6EF3B387E}">
      <dsp:nvSpPr>
        <dsp:cNvPr id="0" name=""/>
        <dsp:cNvSpPr/>
      </dsp:nvSpPr>
      <dsp:spPr>
        <a:xfrm>
          <a:off x="-5222192" y="-799890"/>
          <a:ext cx="6218914" cy="6218914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6100E-889E-4C1E-88AB-FB7E048E27E7}">
      <dsp:nvSpPr>
        <dsp:cNvPr id="0" name=""/>
        <dsp:cNvSpPr/>
      </dsp:nvSpPr>
      <dsp:spPr>
        <a:xfrm>
          <a:off x="641135" y="461913"/>
          <a:ext cx="5909761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accesibilitate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existența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instrumente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metode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accesibile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tuturor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părților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interesate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inclusiv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cadrelor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didactice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personalului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auxiliar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părinților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135" y="461913"/>
        <a:ext cx="5909761" cy="923826"/>
      </dsp:txXfrm>
    </dsp:sp>
    <dsp:sp modelId="{6C11E80A-F8B0-4922-8359-6D68116C0EC3}">
      <dsp:nvSpPr>
        <dsp:cNvPr id="0" name=""/>
        <dsp:cNvSpPr/>
      </dsp:nvSpPr>
      <dsp:spPr>
        <a:xfrm>
          <a:off x="63744" y="34643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26AED-E387-4DDE-B90D-B3B83A8054B7}">
      <dsp:nvSpPr>
        <dsp:cNvPr id="0" name=""/>
        <dsp:cNvSpPr/>
      </dsp:nvSpPr>
      <dsp:spPr>
        <a:xfrm>
          <a:off x="976946" y="1847653"/>
          <a:ext cx="5573950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3180" rIns="43180" bIns="4318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implicare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sunt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parte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activă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atât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timpul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administrării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probei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cât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formularea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sugestii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aduse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6946" y="1847653"/>
        <a:ext cx="5573950" cy="923826"/>
      </dsp:txXfrm>
    </dsp:sp>
    <dsp:sp modelId="{063BF279-41FF-4D4D-883F-4241318D7C61}">
      <dsp:nvSpPr>
        <dsp:cNvPr id="0" name=""/>
        <dsp:cNvSpPr/>
      </dsp:nvSpPr>
      <dsp:spPr>
        <a:xfrm>
          <a:off x="399555" y="173217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F6FBC-399F-45CA-980A-296800E15DBE}">
      <dsp:nvSpPr>
        <dsp:cNvPr id="0" name=""/>
        <dsp:cNvSpPr/>
      </dsp:nvSpPr>
      <dsp:spPr>
        <a:xfrm>
          <a:off x="641135" y="3233393"/>
          <a:ext cx="5909761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3180" rIns="43180" bIns="4318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ritmicitate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continuu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care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permite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monitorizarea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evoluției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ajustarea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predare-învățare-evaluare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funcție</a:t>
          </a:r>
          <a:r>
            <a:rPr lang="en-US" sz="1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7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rezultate</a:t>
          </a:r>
          <a:endParaRPr lang="en-US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135" y="3233393"/>
        <a:ext cx="5909761" cy="923826"/>
      </dsp:txXfrm>
    </dsp:sp>
    <dsp:sp modelId="{E97AB259-7A5B-43C4-8110-EAB3A8EA7385}">
      <dsp:nvSpPr>
        <dsp:cNvPr id="0" name=""/>
        <dsp:cNvSpPr/>
      </dsp:nvSpPr>
      <dsp:spPr>
        <a:xfrm>
          <a:off x="63744" y="311791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7658C-AA56-4A25-87BC-5FF6EF3B387E}">
      <dsp:nvSpPr>
        <dsp:cNvPr id="0" name=""/>
        <dsp:cNvSpPr/>
      </dsp:nvSpPr>
      <dsp:spPr>
        <a:xfrm>
          <a:off x="-5222192" y="-799890"/>
          <a:ext cx="6218914" cy="6218914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6100E-889E-4C1E-88AB-FB7E048E27E7}">
      <dsp:nvSpPr>
        <dsp:cNvPr id="0" name=""/>
        <dsp:cNvSpPr/>
      </dsp:nvSpPr>
      <dsp:spPr>
        <a:xfrm>
          <a:off x="641135" y="461913"/>
          <a:ext cx="5909761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relevanță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realizează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intermediul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unor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cunoștințe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fundamentale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specifice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disciplinelor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modulelor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pregătire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profesională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vizează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formarea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dezvoltarea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competențelor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așteptate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profilul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formare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absolventului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135" y="461913"/>
        <a:ext cx="5909761" cy="923826"/>
      </dsp:txXfrm>
    </dsp:sp>
    <dsp:sp modelId="{6C11E80A-F8B0-4922-8359-6D68116C0EC3}">
      <dsp:nvSpPr>
        <dsp:cNvPr id="0" name=""/>
        <dsp:cNvSpPr/>
      </dsp:nvSpPr>
      <dsp:spPr>
        <a:xfrm>
          <a:off x="63744" y="34643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26AED-E387-4DDE-B90D-B3B83A8054B7}">
      <dsp:nvSpPr>
        <dsp:cNvPr id="0" name=""/>
        <dsp:cNvSpPr/>
      </dsp:nvSpPr>
      <dsp:spPr>
        <a:xfrm>
          <a:off x="976946" y="1847653"/>
          <a:ext cx="5573950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5720" rIns="45720" bIns="4572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echitate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asigurarea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realizării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procesului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fără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discriminare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cu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respectarea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egalității</a:t>
          </a:r>
          <a:r>
            <a:rPr lang="en-US" sz="18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8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șanse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6946" y="1847653"/>
        <a:ext cx="5573950" cy="923826"/>
      </dsp:txXfrm>
    </dsp:sp>
    <dsp:sp modelId="{063BF279-41FF-4D4D-883F-4241318D7C61}">
      <dsp:nvSpPr>
        <dsp:cNvPr id="0" name=""/>
        <dsp:cNvSpPr/>
      </dsp:nvSpPr>
      <dsp:spPr>
        <a:xfrm>
          <a:off x="399555" y="173217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F6FBC-399F-45CA-980A-296800E15DBE}">
      <dsp:nvSpPr>
        <dsp:cNvPr id="0" name=""/>
        <dsp:cNvSpPr/>
      </dsp:nvSpPr>
      <dsp:spPr>
        <a:xfrm>
          <a:off x="641135" y="3233393"/>
          <a:ext cx="5909761" cy="9238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3287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securitate</a:t>
          </a:r>
          <a:r>
            <a:rPr lang="en-US" sz="1600" b="1" i="0" kern="120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1" i="0" kern="120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1" i="0" kern="1200" dirty="0" err="1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confidențialitate</a:t>
          </a:r>
          <a:r>
            <a:rPr lang="en-US" sz="1600" b="1" i="0" kern="1200" dirty="0">
              <a:solidFill>
                <a:schemeClr val="tx1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procesul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evaluare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mediul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online se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securitatea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datelor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cu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caracter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personal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se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asigură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măsurile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securitate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și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protecție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sănătății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elevilor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1135" y="3233393"/>
        <a:ext cx="5909761" cy="923826"/>
      </dsp:txXfrm>
    </dsp:sp>
    <dsp:sp modelId="{E97AB259-7A5B-43C4-8110-EAB3A8EA7385}">
      <dsp:nvSpPr>
        <dsp:cNvPr id="0" name=""/>
        <dsp:cNvSpPr/>
      </dsp:nvSpPr>
      <dsp:spPr>
        <a:xfrm>
          <a:off x="63744" y="3117914"/>
          <a:ext cx="1154783" cy="11547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DEB0E-7377-40DF-BB85-B882C15E871C}">
      <dsp:nvSpPr>
        <dsp:cNvPr id="0" name=""/>
        <dsp:cNvSpPr/>
      </dsp:nvSpPr>
      <dsp:spPr>
        <a:xfrm>
          <a:off x="0" y="251147"/>
          <a:ext cx="775302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F5F8D7-D970-4EB8-8D99-2CF3604475DB}">
      <dsp:nvSpPr>
        <dsp:cNvPr id="0" name=""/>
        <dsp:cNvSpPr/>
      </dsp:nvSpPr>
      <dsp:spPr>
        <a:xfrm>
          <a:off x="387651" y="44507"/>
          <a:ext cx="5427115" cy="413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132" tIns="0" rIns="2051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securitatea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mediul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online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826" y="64682"/>
        <a:ext cx="5386765" cy="372930"/>
      </dsp:txXfrm>
    </dsp:sp>
    <dsp:sp modelId="{5CB91B77-9AC2-4D93-8E7C-27BE53F4A6F5}">
      <dsp:nvSpPr>
        <dsp:cNvPr id="0" name=""/>
        <dsp:cNvSpPr/>
      </dsp:nvSpPr>
      <dsp:spPr>
        <a:xfrm>
          <a:off x="0" y="886187"/>
          <a:ext cx="775302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2027575"/>
              <a:satOff val="643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12C20-BB68-405A-B7FC-AE1D2EF6EC1E}">
      <dsp:nvSpPr>
        <dsp:cNvPr id="0" name=""/>
        <dsp:cNvSpPr/>
      </dsp:nvSpPr>
      <dsp:spPr>
        <a:xfrm>
          <a:off x="387651" y="679547"/>
          <a:ext cx="5427115" cy="413280"/>
        </a:xfrm>
        <a:prstGeom prst="roundRect">
          <a:avLst/>
        </a:prstGeom>
        <a:solidFill>
          <a:schemeClr val="accent4">
            <a:hueOff val="-2027575"/>
            <a:satOff val="643"/>
            <a:lumOff val="-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132" tIns="0" rIns="2051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asigurarea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confidențialității</a:t>
          </a:r>
          <a:r>
            <a:rPr lang="en-US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datelor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826" y="699722"/>
        <a:ext cx="5386765" cy="372930"/>
      </dsp:txXfrm>
    </dsp:sp>
    <dsp:sp modelId="{F7E5837B-9B40-4187-9FBE-C2F154E5CE83}">
      <dsp:nvSpPr>
        <dsp:cNvPr id="0" name=""/>
        <dsp:cNvSpPr/>
      </dsp:nvSpPr>
      <dsp:spPr>
        <a:xfrm>
          <a:off x="0" y="1521227"/>
          <a:ext cx="775302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055151"/>
              <a:satOff val="1286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53ACE-9FAA-4E18-B2B3-F3B9B4D7637F}">
      <dsp:nvSpPr>
        <dsp:cNvPr id="0" name=""/>
        <dsp:cNvSpPr/>
      </dsp:nvSpPr>
      <dsp:spPr>
        <a:xfrm>
          <a:off x="387651" y="1314588"/>
          <a:ext cx="5427115" cy="413280"/>
        </a:xfrm>
        <a:prstGeom prst="roundRect">
          <a:avLst/>
        </a:prstGeom>
        <a:solidFill>
          <a:schemeClr val="accent4">
            <a:hueOff val="-4055151"/>
            <a:satOff val="1286"/>
            <a:lumOff val="-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132" tIns="0" rIns="2051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preîntâmpinarea riscului pierderii de date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826" y="1334763"/>
        <a:ext cx="5386765" cy="372930"/>
      </dsp:txXfrm>
    </dsp:sp>
    <dsp:sp modelId="{C178313E-1FDA-4216-9045-4E10C36B84D6}">
      <dsp:nvSpPr>
        <dsp:cNvPr id="0" name=""/>
        <dsp:cNvSpPr/>
      </dsp:nvSpPr>
      <dsp:spPr>
        <a:xfrm>
          <a:off x="0" y="2156268"/>
          <a:ext cx="775302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6082726"/>
              <a:satOff val="1930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B42DFB-E79A-44D8-B226-77913E494E0F}">
      <dsp:nvSpPr>
        <dsp:cNvPr id="0" name=""/>
        <dsp:cNvSpPr/>
      </dsp:nvSpPr>
      <dsp:spPr>
        <a:xfrm>
          <a:off x="387651" y="1949628"/>
          <a:ext cx="5427115" cy="413280"/>
        </a:xfrm>
        <a:prstGeom prst="roundRect">
          <a:avLst/>
        </a:prstGeom>
        <a:solidFill>
          <a:schemeClr val="accent4">
            <a:hueOff val="-6082726"/>
            <a:satOff val="1930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132" tIns="0" rIns="2051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>
              <a:latin typeface="Times New Roman" panose="02020603050405020304" pitchFamily="18" charset="0"/>
              <a:cs typeface="Times New Roman" panose="02020603050405020304" pitchFamily="18" charset="0"/>
            </a:rPr>
            <a:t>împiedicarea modificării datelor cu caracter personal</a:t>
          </a:r>
          <a:endParaRPr lang="en-US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826" y="1969803"/>
        <a:ext cx="5386765" cy="372930"/>
      </dsp:txXfrm>
    </dsp:sp>
    <dsp:sp modelId="{1753F7F9-7779-4B8A-972C-545DAFF2127D}">
      <dsp:nvSpPr>
        <dsp:cNvPr id="0" name=""/>
        <dsp:cNvSpPr/>
      </dsp:nvSpPr>
      <dsp:spPr>
        <a:xfrm>
          <a:off x="0" y="2791308"/>
          <a:ext cx="775302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8110302"/>
              <a:satOff val="2573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8249F-AC85-46DC-9BB9-76138F02F4EE}">
      <dsp:nvSpPr>
        <dsp:cNvPr id="0" name=""/>
        <dsp:cNvSpPr/>
      </dsp:nvSpPr>
      <dsp:spPr>
        <a:xfrm>
          <a:off x="387651" y="2584668"/>
          <a:ext cx="5427115" cy="413280"/>
        </a:xfrm>
        <a:prstGeom prst="roundRect">
          <a:avLst/>
        </a:prstGeom>
        <a:solidFill>
          <a:schemeClr val="accent4">
            <a:hueOff val="-8110302"/>
            <a:satOff val="2573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5132" tIns="0" rIns="2051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interzicerea accesului neautorizat la datele cu caracter personal</a:t>
          </a:r>
          <a:endParaRPr lang="it-IT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826" y="2604843"/>
        <a:ext cx="5386765" cy="372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A7C45-0D7D-4C87-B7AD-545936BBB210}">
      <dsp:nvSpPr>
        <dsp:cNvPr id="0" name=""/>
        <dsp:cNvSpPr/>
      </dsp:nvSpPr>
      <dsp:spPr>
        <a:xfrm>
          <a:off x="300973" y="206932"/>
          <a:ext cx="4563103" cy="1425969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57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 a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răspunde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pentru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toate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mesajele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videoclipurile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fișierele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expediate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sau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pentru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orice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alte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materiale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prelucrate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prin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utilizarea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platformei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0973" y="206932"/>
        <a:ext cx="4563103" cy="1425969"/>
      </dsp:txXfrm>
    </dsp:sp>
    <dsp:sp modelId="{28216410-CF7C-4361-8685-BD39ED5BDDC1}">
      <dsp:nvSpPr>
        <dsp:cNvPr id="0" name=""/>
        <dsp:cNvSpPr/>
      </dsp:nvSpPr>
      <dsp:spPr>
        <a:xfrm>
          <a:off x="110844" y="959"/>
          <a:ext cx="998178" cy="149726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221C8D4-704C-426B-9491-6AA80DB8941B}">
      <dsp:nvSpPr>
        <dsp:cNvPr id="0" name=""/>
        <dsp:cNvSpPr/>
      </dsp:nvSpPr>
      <dsp:spPr>
        <a:xfrm>
          <a:off x="5218959" y="206932"/>
          <a:ext cx="4563103" cy="1425969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57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 a </a:t>
          </a: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utiliza</a:t>
          </a:r>
          <a:r>
            <a:rPr lang="en-US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platforma</a:t>
          </a:r>
          <a:r>
            <a:rPr lang="en-US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doar</a:t>
          </a:r>
          <a:r>
            <a:rPr lang="en-US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conformitate</a:t>
          </a:r>
          <a:r>
            <a:rPr lang="en-US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cu </a:t>
          </a: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prevederile</a:t>
          </a:r>
          <a:r>
            <a:rPr lang="en-US" sz="20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0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legale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8959" y="206932"/>
        <a:ext cx="4563103" cy="1425969"/>
      </dsp:txXfrm>
    </dsp:sp>
    <dsp:sp modelId="{2054B57D-FB27-4E4C-AA72-17CB344AA96B}">
      <dsp:nvSpPr>
        <dsp:cNvPr id="0" name=""/>
        <dsp:cNvSpPr/>
      </dsp:nvSpPr>
      <dsp:spPr>
        <a:xfrm>
          <a:off x="5028830" y="959"/>
          <a:ext cx="998178" cy="1497268"/>
        </a:xfrm>
        <a:prstGeom prst="rect">
          <a:avLst/>
        </a:prstGeom>
        <a:solidFill>
          <a:schemeClr val="accent1">
            <a:tint val="50000"/>
            <a:hueOff val="-5351"/>
            <a:satOff val="300"/>
            <a:lumOff val="-1011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D2F86FF-EB96-4863-A745-338E6BE7AA70}">
      <dsp:nvSpPr>
        <dsp:cNvPr id="0" name=""/>
        <dsp:cNvSpPr/>
      </dsp:nvSpPr>
      <dsp:spPr>
        <a:xfrm>
          <a:off x="2759966" y="2002070"/>
          <a:ext cx="4563103" cy="1425969"/>
        </a:xfrm>
        <a:prstGeom prst="rect">
          <a:avLst/>
        </a:prstGeom>
        <a:solidFill>
          <a:schemeClr val="lt1">
            <a:alpha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5857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 a nu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înregistra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disemina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folosi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informații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care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conțin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date cu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caracter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personal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în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alt mod, care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excedează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scopului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prelucrării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0" i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acestor</a:t>
          </a:r>
          <a:r>
            <a:rPr lang="en-US" sz="19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date</a:t>
          </a:r>
          <a:endParaRPr lang="en-US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9966" y="2002070"/>
        <a:ext cx="4563103" cy="1425969"/>
      </dsp:txXfrm>
    </dsp:sp>
    <dsp:sp modelId="{8BE1B462-5A7D-4844-B5C9-6591EEDE056C}">
      <dsp:nvSpPr>
        <dsp:cNvPr id="0" name=""/>
        <dsp:cNvSpPr/>
      </dsp:nvSpPr>
      <dsp:spPr>
        <a:xfrm>
          <a:off x="2569837" y="1796097"/>
          <a:ext cx="998178" cy="1497268"/>
        </a:xfrm>
        <a:prstGeom prst="rect">
          <a:avLst/>
        </a:prstGeom>
        <a:solidFill>
          <a:schemeClr val="accent1">
            <a:tint val="50000"/>
            <a:hueOff val="-10702"/>
            <a:satOff val="600"/>
            <a:lumOff val="-2023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EBEDC-97E4-4DCB-B1EA-C439ABB9AE21}">
      <dsp:nvSpPr>
        <dsp:cNvPr id="0" name=""/>
        <dsp:cNvSpPr/>
      </dsp:nvSpPr>
      <dsp:spPr>
        <a:xfrm>
          <a:off x="0" y="0"/>
          <a:ext cx="11115232" cy="1310451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Atribuții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1115232" cy="1310451"/>
      </dsp:txXfrm>
    </dsp:sp>
    <dsp:sp modelId="{FB5DEF0A-D40B-4D0C-9158-A42206D78EED}">
      <dsp:nvSpPr>
        <dsp:cNvPr id="0" name=""/>
        <dsp:cNvSpPr/>
      </dsp:nvSpPr>
      <dsp:spPr>
        <a:xfrm>
          <a:off x="5427" y="1310451"/>
          <a:ext cx="1850729" cy="2751948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Ministerul Educației (ME)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7" y="1310451"/>
        <a:ext cx="1850729" cy="2751948"/>
      </dsp:txXfrm>
    </dsp:sp>
    <dsp:sp modelId="{E7D506C3-79D6-4D72-BF5C-2178E820B045}">
      <dsp:nvSpPr>
        <dsp:cNvPr id="0" name=""/>
        <dsp:cNvSpPr/>
      </dsp:nvSpPr>
      <dsp:spPr>
        <a:xfrm>
          <a:off x="1856156" y="1310451"/>
          <a:ext cx="1850729" cy="2751948"/>
        </a:xfrm>
        <a:prstGeom prst="rect">
          <a:avLst/>
        </a:prstGeom>
        <a:solidFill>
          <a:schemeClr val="accent1">
            <a:shade val="50000"/>
            <a:hueOff val="65654"/>
            <a:satOff val="-828"/>
            <a:lumOff val="1377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Inspectoratele școlare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56156" y="1310451"/>
        <a:ext cx="1850729" cy="2751948"/>
      </dsp:txXfrm>
    </dsp:sp>
    <dsp:sp modelId="{35E823B8-0FFA-4381-A293-D025A395D840}">
      <dsp:nvSpPr>
        <dsp:cNvPr id="0" name=""/>
        <dsp:cNvSpPr/>
      </dsp:nvSpPr>
      <dsp:spPr>
        <a:xfrm>
          <a:off x="3706886" y="1310451"/>
          <a:ext cx="1850729" cy="2751948"/>
        </a:xfrm>
        <a:prstGeom prst="rect">
          <a:avLst/>
        </a:prstGeom>
        <a:solidFill>
          <a:schemeClr val="accent1">
            <a:shade val="50000"/>
            <a:hueOff val="131308"/>
            <a:satOff val="-1656"/>
            <a:lumOff val="2754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Conducerea unității de învățământ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6886" y="1310451"/>
        <a:ext cx="1850729" cy="2751948"/>
      </dsp:txXfrm>
    </dsp:sp>
    <dsp:sp modelId="{03D30BE6-FC75-4A17-991A-77FF25E4D5B7}">
      <dsp:nvSpPr>
        <dsp:cNvPr id="0" name=""/>
        <dsp:cNvSpPr/>
      </dsp:nvSpPr>
      <dsp:spPr>
        <a:xfrm>
          <a:off x="5557615" y="1310451"/>
          <a:ext cx="1850729" cy="2751948"/>
        </a:xfrm>
        <a:prstGeom prst="rect">
          <a:avLst/>
        </a:prstGeom>
        <a:solidFill>
          <a:schemeClr val="accent1">
            <a:shade val="50000"/>
            <a:hueOff val="196962"/>
            <a:satOff val="-2484"/>
            <a:lumOff val="4132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Cadrele didactice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57615" y="1310451"/>
        <a:ext cx="1850729" cy="2751948"/>
      </dsp:txXfrm>
    </dsp:sp>
    <dsp:sp modelId="{A2A21C76-BA52-4632-9417-1D2EB7A99385}">
      <dsp:nvSpPr>
        <dsp:cNvPr id="0" name=""/>
        <dsp:cNvSpPr/>
      </dsp:nvSpPr>
      <dsp:spPr>
        <a:xfrm>
          <a:off x="7408345" y="1310451"/>
          <a:ext cx="1850729" cy="2751948"/>
        </a:xfrm>
        <a:prstGeom prst="rect">
          <a:avLst/>
        </a:prstGeom>
        <a:solidFill>
          <a:schemeClr val="accent1">
            <a:shade val="50000"/>
            <a:hueOff val="131308"/>
            <a:satOff val="-1656"/>
            <a:lumOff val="2754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Elevii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08345" y="1310451"/>
        <a:ext cx="1850729" cy="2751948"/>
      </dsp:txXfrm>
    </dsp:sp>
    <dsp:sp modelId="{35AD689E-BA45-4D51-9680-E19EE626DD78}">
      <dsp:nvSpPr>
        <dsp:cNvPr id="0" name=""/>
        <dsp:cNvSpPr/>
      </dsp:nvSpPr>
      <dsp:spPr>
        <a:xfrm>
          <a:off x="9259075" y="1310451"/>
          <a:ext cx="1850729" cy="2751948"/>
        </a:xfrm>
        <a:prstGeom prst="rect">
          <a:avLst/>
        </a:prstGeom>
        <a:solidFill>
          <a:schemeClr val="accent1">
            <a:shade val="50000"/>
            <a:hueOff val="65654"/>
            <a:satOff val="-828"/>
            <a:lumOff val="1377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Părinții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59075" y="1310451"/>
        <a:ext cx="1850729" cy="2751948"/>
      </dsp:txXfrm>
    </dsp:sp>
    <dsp:sp modelId="{CA64CA15-DC62-415C-8F58-F4D99E003B84}">
      <dsp:nvSpPr>
        <dsp:cNvPr id="0" name=""/>
        <dsp:cNvSpPr/>
      </dsp:nvSpPr>
      <dsp:spPr>
        <a:xfrm>
          <a:off x="0" y="4062399"/>
          <a:ext cx="11115232" cy="305772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>
          <a:bevelT w="80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89795-54C6-474E-B29E-DDB3510FFAB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26AA-34D4-4E4F-A772-F44F8BDA0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3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E26AA-34D4-4E4F-A772-F44F8BDA0EB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0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9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5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4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4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19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D864635-633A-4CBD-B593-4E3345F7872A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3325FA7-ED5A-4047-B9A9-7D8343713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E4615B2-0368-40BC-A4E3-5CA1E9570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1345502"/>
            <a:ext cx="10782300" cy="3028535"/>
          </a:xfrm>
        </p:spPr>
        <p:txBody>
          <a:bodyPr anchor="ctr"/>
          <a:lstStyle/>
          <a:p>
            <a:pPr algn="ctr"/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METODOLOGIE-CADRU din 28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februarie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r>
              <a:rPr lang="ro-RO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44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898EEBB-46A8-4C98-5EEE-EBCB392D9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1899" y="4216303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Aprobată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ORDINUL nr. 3.750 din 28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februarie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2023,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publicat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Monitorul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Oficial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României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Partea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I, nr. 195 din 8 </a:t>
            </a:r>
            <a:r>
              <a:rPr lang="en-US" b="0" i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martie</a:t>
            </a:r>
            <a:r>
              <a:rPr lang="en-US" b="0" i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7" y="2157730"/>
            <a:ext cx="11528980" cy="4356191"/>
          </a:xfrm>
        </p:spPr>
        <p:txBody>
          <a:bodyPr anchor="t">
            <a:normAutofit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5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" lvl="1" indent="0" algn="just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calitate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operator de date cu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are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institui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tehnice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organizatorice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protejarea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păstrarea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care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vizeze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 algn="just">
              <a:buNone/>
            </a:pP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Nomogramă 1">
            <a:extLst>
              <a:ext uri="{FF2B5EF4-FFF2-40B4-BE49-F238E27FC236}">
                <a16:creationId xmlns:a16="http://schemas.microsoft.com/office/drawing/2014/main" id="{71F0AC6F-F4E1-1826-B4A2-8AA0765795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601291"/>
              </p:ext>
            </p:extLst>
          </p:nvPr>
        </p:nvGraphicFramePr>
        <p:xfrm>
          <a:off x="3361180" y="3598682"/>
          <a:ext cx="7753022" cy="3188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1195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7" y="2157730"/>
            <a:ext cx="11528980" cy="4356191"/>
          </a:xfrm>
        </p:spPr>
        <p:txBody>
          <a:bodyPr anchor="t">
            <a:normAutofit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5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" lvl="1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Conducerea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furnizarea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GDPR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contact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reprezentantului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precum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temeiul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juridic 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destinatarii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categoriile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destinatari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stocate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dispuse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dovada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păstrării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siguranță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 art. 4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(5).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rafic 3" descr="Persoană mâncând">
            <a:extLst>
              <a:ext uri="{FF2B5EF4-FFF2-40B4-BE49-F238E27FC236}">
                <a16:creationId xmlns:a16="http://schemas.microsoft.com/office/drawing/2014/main" id="{5318BF9B-5A7D-305D-6749-9A94EB9F5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9080" y="4916078"/>
            <a:ext cx="1685827" cy="168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21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7" y="2157730"/>
            <a:ext cx="11528980" cy="4356191"/>
          </a:xfrm>
        </p:spPr>
        <p:txBody>
          <a:bodyPr anchor="t">
            <a:normAutofit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8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6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Participanții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 algn="just">
              <a:buNone/>
            </a:pP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Nomogramă 1">
            <a:extLst>
              <a:ext uri="{FF2B5EF4-FFF2-40B4-BE49-F238E27FC236}">
                <a16:creationId xmlns:a16="http://schemas.microsoft.com/office/drawing/2014/main" id="{672AA927-3BF5-7723-9A9E-1597A8924F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9403533"/>
              </p:ext>
            </p:extLst>
          </p:nvPr>
        </p:nvGraphicFramePr>
        <p:xfrm>
          <a:off x="2031999" y="3429000"/>
          <a:ext cx="9892908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162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7" y="2157730"/>
            <a:ext cx="11528980" cy="4356191"/>
          </a:xfrm>
        </p:spPr>
        <p:txBody>
          <a:bodyPr anchor="t">
            <a:normAutofit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7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" lvl="1" indent="0" algn="just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 art. 4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(5) sunt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prelucrate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exclusiv</a:t>
            </a:r>
            <a:r>
              <a:rPr lang="en-US" sz="28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derulării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științifică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 algn="just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prelucrare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efectuată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afara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scopului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prevăzut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 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(1) 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încălcare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legale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rafic 3" descr="Judecător">
            <a:extLst>
              <a:ext uri="{FF2B5EF4-FFF2-40B4-BE49-F238E27FC236}">
                <a16:creationId xmlns:a16="http://schemas.microsoft.com/office/drawing/2014/main" id="{555DD296-79B7-966B-41D0-E5B92E28D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351" y="5018203"/>
            <a:ext cx="1602556" cy="160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67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8245D1-2795-96F0-1A4E-44DD5B8B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251036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/>
          </a:p>
        </p:txBody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id="{18E3508A-3A4E-5158-F5DA-9D52E12C3B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287056"/>
              </p:ext>
            </p:extLst>
          </p:nvPr>
        </p:nvGraphicFramePr>
        <p:xfrm>
          <a:off x="657606" y="2032628"/>
          <a:ext cx="11115232" cy="4368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2541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5F049A-86D3-412E-DEBF-EEC7C75D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251036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6A180-13D0-1CE6-967B-D9016046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6" y="2011680"/>
            <a:ext cx="11698664" cy="450224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o-RO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8</a:t>
            </a:r>
            <a:r>
              <a:rPr lang="ro-RO" b="1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(ME) are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atribuții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coordonează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inspectoratele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preuniversitar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întreprinde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colaborare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instituțiile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administrația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centrală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locală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facilitarea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tehnologie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ratei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penetrare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internetului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valorifică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dezvoltă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banca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website-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subiectelor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examenelor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competițiilor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deschise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proiecte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externă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sprijină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preuniversitar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prestației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domeniului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tematic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întreprinde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scop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finanțărilor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externe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301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5F049A-86D3-412E-DEBF-EEC7C75D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251036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6A180-13D0-1CE6-967B-D9016046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6" y="2011680"/>
            <a:ext cx="11698664" cy="450224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o-RO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9: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Inspectoratele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atribuții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sz="26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coordonează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inspectorii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realizată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sz="26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sprijină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unitățile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subordine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activităților-suport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buna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stabilirii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necesarului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informaționale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umane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formate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sz="26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identifică</a:t>
            </a:r>
            <a:r>
              <a:rPr lang="en-US" sz="26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soluții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colaborare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autorități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instituții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organizații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nonguvernamentale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parteneri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economici,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premiselor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desfășurării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unitățile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subordine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sz="26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acordă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dedicate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informaticieni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inspectori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sz="2600" b="1" i="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26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suport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consiliere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corpului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(CCD),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contextul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organizării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dedicate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oferind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totodată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suport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consiliere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sesiuni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instruire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/>
            </a:br>
            <a:endParaRPr lang="en-US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3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5F049A-86D3-412E-DEBF-EEC7C75D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2848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6A180-13D0-1CE6-967B-D9016046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59" y="1630837"/>
            <a:ext cx="11155052" cy="4289196"/>
          </a:xfrm>
        </p:spPr>
        <p:txBody>
          <a:bodyPr>
            <a:noAutofit/>
          </a:bodyPr>
          <a:lstStyle/>
          <a:p>
            <a:pPr algn="ctr"/>
            <a:r>
              <a:rPr lang="ro-RO" sz="18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10: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Conducerea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atribuții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informează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părinții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modalității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obligațiile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care le au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participanții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evaluează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capacitatea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stabilește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informaționale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respectiv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umane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stabilește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buna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întreprinde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demersuri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autoritățile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locale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dispozitivelor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conexiunii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internet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nu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dispun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mijloacele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gestionează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materială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cuprinzând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dispozitive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electronice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conexiune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internet;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repartizează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încheierea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contract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comodat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-verbal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predare-primire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dispozitive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conectate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internet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nu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dispun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mijloace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sprijină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conturi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identifică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modalități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susținere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cazuri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cerințe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(CES);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monitorizează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desfășoară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j) 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încurajează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susține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dobândirii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îmbunătățirii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84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5F049A-86D3-412E-DEBF-EEC7C75D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2848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6A180-13D0-1CE6-967B-D9016046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59" y="1786684"/>
            <a:ext cx="11155052" cy="4680103"/>
          </a:xfrm>
        </p:spPr>
        <p:txBody>
          <a:bodyPr>
            <a:noAutofit/>
          </a:bodyPr>
          <a:lstStyle/>
          <a:p>
            <a:pPr algn="ctr"/>
            <a:r>
              <a:rPr lang="ro-RO" sz="20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11: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atribuții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utilizează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proiectarea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proprii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disciplinei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modulului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adaptate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specificului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care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predau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perspectiva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respectării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principiilor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guvernează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scopului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virtual;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administrează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diseminează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bună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practică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abilitățile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participarea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dedicate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elaborează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adaptează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selectează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deschise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aplicații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online,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sesiuni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pot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sprijini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oferă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consiliere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participarea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f) 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intervin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soluționarea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situații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7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5F049A-86D3-412E-DEBF-EEC7C75D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2848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6A180-13D0-1CE6-967B-D9016046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59" y="1786684"/>
            <a:ext cx="11155052" cy="4680103"/>
          </a:xfrm>
        </p:spPr>
        <p:txBody>
          <a:bodyPr>
            <a:noAutofit/>
          </a:bodyPr>
          <a:lstStyle/>
          <a:p>
            <a:pPr algn="ctr"/>
            <a:r>
              <a:rPr lang="ro-RO" sz="20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12: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participă</a:t>
            </a:r>
            <a:r>
              <a:rPr lang="en-US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abilitare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informează</a:t>
            </a:r>
            <a:r>
              <a:rPr lang="en-US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părinții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despre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modalitatea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care le au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participanții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coordonează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colaborează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cadre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ritmicității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b="0" i="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confidențialitatea</a:t>
            </a:r>
            <a:r>
              <a:rPr lang="en-US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conectare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obligativitatea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a nu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transmite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înregistrări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excepția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părinților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art. 4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(7);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b="0" i="0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conform GDPR.</a:t>
            </a:r>
            <a:endParaRPr lang="en-US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0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FE506AE-4DF5-B055-510D-6C05A8736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94268"/>
            <a:ext cx="10772775" cy="1178351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br>
              <a:rPr lang="ro-RO" sz="3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Dispoziții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endParaRPr lang="en-US" sz="3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E82D3C8-DE4F-08B9-E375-21AD8A92A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80" y="1131216"/>
            <a:ext cx="11340446" cy="5156462"/>
          </a:xfrm>
        </p:spPr>
        <p:txBody>
          <a:bodyPr anchor="ctr">
            <a:normAutofit/>
          </a:bodyPr>
          <a:lstStyle/>
          <a:p>
            <a:pPr marL="4572" lvl="1" indent="0" algn="just">
              <a:buNone/>
            </a:pP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rezenta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metodologie-cadru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reglementează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modalitatea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tehnologiei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informației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comunicațiilor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(TIC), precum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prelucrarea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 ale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participanților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tip de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c 4" descr="Carte deschisă">
            <a:extLst>
              <a:ext uri="{FF2B5EF4-FFF2-40B4-BE49-F238E27FC236}">
                <a16:creationId xmlns:a16="http://schemas.microsoft.com/office/drawing/2014/main" id="{76425585-7279-3858-138B-EC7FB6DD9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01359" y="4747180"/>
            <a:ext cx="1881028" cy="188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21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5F049A-86D3-412E-DEBF-EEC7C75D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2848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6A180-13D0-1CE6-967B-D9016046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59" y="1786684"/>
            <a:ext cx="11155052" cy="4680103"/>
          </a:xfrm>
        </p:spPr>
        <p:txBody>
          <a:bodyPr>
            <a:noAutofit/>
          </a:bodyPr>
          <a:lstStyle/>
          <a:p>
            <a:pPr algn="ctr"/>
            <a:r>
              <a:rPr lang="ro-RO" sz="2000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13: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responsabilități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termenele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valorificării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au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conduită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adecvată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statutului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dezvoltând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comportamente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atitudini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climat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predare-învățare-evaluare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confidențialitatea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conectare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conformează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conform GDPR, precum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 art. 4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(4)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înregistrează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c 4" descr="Internet">
            <a:extLst>
              <a:ext uri="{FF2B5EF4-FFF2-40B4-BE49-F238E27FC236}">
                <a16:creationId xmlns:a16="http://schemas.microsoft.com/office/drawing/2014/main" id="{18DA52D1-10D2-6E9E-BD28-8C9EA3F1C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02186" y="5382758"/>
            <a:ext cx="1346755" cy="134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82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5F049A-86D3-412E-DEBF-EEC7C75D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2848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6A180-13D0-1CE6-967B-D9016046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59" y="1786684"/>
            <a:ext cx="11155052" cy="4680103"/>
          </a:xfrm>
        </p:spPr>
        <p:txBody>
          <a:bodyPr>
            <a:noAutofit/>
          </a:bodyPr>
          <a:lstStyle/>
          <a:p>
            <a:pPr algn="ctr"/>
            <a:r>
              <a:rPr lang="ro-RO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14: </a:t>
            </a:r>
            <a:r>
              <a:rPr lang="en-US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Părinții</a:t>
            </a:r>
            <a:r>
              <a:rPr lang="en-US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responsabilități</a:t>
            </a:r>
            <a:r>
              <a:rPr lang="en-US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b="1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mențin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comunicarea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obține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referitoare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transmit,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feedback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referitor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c 4" descr="Familie cu doi copii">
            <a:extLst>
              <a:ext uri="{FF2B5EF4-FFF2-40B4-BE49-F238E27FC236}">
                <a16:creationId xmlns:a16="http://schemas.microsoft.com/office/drawing/2014/main" id="{FE590ABF-BBEC-C0EB-15F1-28A241F63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01238" y="4677265"/>
            <a:ext cx="1789522" cy="178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31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95F049A-86D3-412E-DEBF-EEC7C75D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2848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III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Roluri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factorilor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implicați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D6A180-13D0-1CE6-967B-D9016046A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058" y="1786684"/>
            <a:ext cx="11547837" cy="4680103"/>
          </a:xfrm>
        </p:spPr>
        <p:txBody>
          <a:bodyPr>
            <a:noAutofit/>
          </a:bodyPr>
          <a:lstStyle/>
          <a:p>
            <a:pPr algn="ctr"/>
            <a:r>
              <a:rPr lang="ro-RO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15: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parcurge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etap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capacității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stabilirii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umane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identificarea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soluții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optimizare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colaborare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inspectoratele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autorități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parteneri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economici,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familiarizarea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valorificarea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obținute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monitorizare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feedback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fic 5" descr="Tocă de absolvire">
            <a:extLst>
              <a:ext uri="{FF2B5EF4-FFF2-40B4-BE49-F238E27FC236}">
                <a16:creationId xmlns:a16="http://schemas.microsoft.com/office/drawing/2014/main" id="{6BD49BA1-01EB-CEFB-6A7D-DFE2DB29F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56755" y="5723860"/>
            <a:ext cx="1134140" cy="113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67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F8246D5-4179-0E61-731E-6EB969D0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05353"/>
            <a:ext cx="10772775" cy="1752378"/>
          </a:xfrm>
        </p:spPr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metodologice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FF00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F031B7A-64E9-D74E-1215-CB4B5AAF1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4" y="2011679"/>
            <a:ext cx="11444140" cy="4440967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16: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proiectarea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b="0" i="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respectă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prevederile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programelor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vigoare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proiectarea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alfabetizarea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familiarizarea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aspectele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pedagogiei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comunități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viza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educația</a:t>
            </a:r>
            <a:r>
              <a:rPr lang="en-US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remedială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pregătirea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susținerea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evaluărilor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examenelor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competițiilor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pregătirea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capabili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înalte</a:t>
            </a:r>
            <a:r>
              <a:rPr lang="en-US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99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F8246D5-4179-0E61-731E-6EB969D0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05353"/>
            <a:ext cx="10772775" cy="1752378"/>
          </a:xfrm>
        </p:spPr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metodologice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FF00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F031B7A-64E9-D74E-1215-CB4B5AAF1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4" y="2011679"/>
            <a:ext cx="11444140" cy="4440967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17: </a:t>
            </a: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afara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celor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existente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școlară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vigoare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u="sng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Pornind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existenți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elaborând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/teste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real 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elev.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adapta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existenți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existente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nevoilor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punctuale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verificare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propriilor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concepe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/teste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căror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conținut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focalizat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materie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necesită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repetare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retenție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exercițiu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c 4" descr="Creion">
            <a:extLst>
              <a:ext uri="{FF2B5EF4-FFF2-40B4-BE49-F238E27FC236}">
                <a16:creationId xmlns:a16="http://schemas.microsoft.com/office/drawing/2014/main" id="{5751DC11-985C-6741-46FD-CC13BCDB3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4750" y="5538246"/>
            <a:ext cx="1255336" cy="12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992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F8246D5-4179-0E61-731E-6EB969D0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05353"/>
            <a:ext cx="10772775" cy="1752378"/>
          </a:xfrm>
        </p:spPr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metodologice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FF00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F031B7A-64E9-D74E-1215-CB4B5AAF1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4" y="2011679"/>
            <a:ext cx="11444140" cy="444096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o-RO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18:</a:t>
            </a:r>
            <a:r>
              <a:rPr lang="ro-RO" sz="2600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verifică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sistematic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sarcinilor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focalizează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reacția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răspuns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dată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sprijinire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aprecierea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online,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progresul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potențialul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sz="2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elev.</a:t>
            </a:r>
            <a:endParaRPr lang="ro-RO" sz="260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recomandă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tehnici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colaborare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perechi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grupuri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mici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încurajarea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aplice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autoevaluarea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interevaluarea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600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urmărească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respectarea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particularităților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vârstă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resursa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înțelegere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gradul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dificultate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instrumentelor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600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600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(4) 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notarea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analitică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notarea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holistică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analizării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progresului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600" b="1" dirty="0"/>
            </a:br>
            <a:b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95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D644B9-1A92-BAA8-8A0E-F4FE41DC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724C48-45E6-8224-42DD-625CC494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7" y="2011680"/>
            <a:ext cx="8608746" cy="3766185"/>
          </a:xfrm>
        </p:spPr>
        <p:txBody>
          <a:bodyPr>
            <a:normAutofit fontScale="925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  <a:r>
              <a:rPr lang="ro-R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scop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identificarea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care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un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anumit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moment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orientarea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optimizarea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se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centrează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feedback real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părinților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construirii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planurilor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individuale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C3D1ADD1-735F-9A22-A0E5-6D767C936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836" y="3894772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0221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D644B9-1A92-BAA8-8A0E-F4FE41DC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754" y="10360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724C48-45E6-8224-42DD-625CC494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2" y="1761805"/>
            <a:ext cx="11283884" cy="460128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21: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momentul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didactic, precum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urmărit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inițială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predictivă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diagnostică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care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începutul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ciclu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program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stabilirii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inițiale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identifică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achizițiilor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termeni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cunoștințe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abilități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deprinderi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atitudini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propuse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obținute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sprijină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planificarea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viitoare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din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perspectiva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adecvării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posibilitățile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inițierii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remedială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capabili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formativă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însoțește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întregul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parcurs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realizându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verificări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sistematice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efectele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sale ameliorative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predare-învățare-evaluare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considerabile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permanent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raportare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evidențiere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regresului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înregistrat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secvență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instruirii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formative,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reacția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răspuns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obținută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imediată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eficientă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ajutând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adaptarea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ulterioare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sumativă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care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obicei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sfârșitul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perioade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lungi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ciclu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utile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raport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prevăzute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concentrează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preponderent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elementelor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permanență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cunoștințe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fundamentale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demonstrării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abilități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dobândite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lungă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utilizând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teste normative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teste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standardizate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autoevaluarea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interevaluarea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obținerea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reacție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răspuns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ceilalți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84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D644B9-1A92-BAA8-8A0E-F4FE41DC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754" y="10360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724C48-45E6-8224-42DD-625CC494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2" y="1761805"/>
            <a:ext cx="11283884" cy="4601288"/>
          </a:xfrm>
        </p:spPr>
        <p:txBody>
          <a:bodyPr>
            <a:normAutofit/>
          </a:bodyPr>
          <a:lstStyle/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22:</a:t>
            </a: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constituie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plus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accesului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predare-învățare-evaluare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online, cu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precădere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situații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excepționale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școlarizarea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domiciliu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spital,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pandemii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calamități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imposibilitatea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motive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fel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format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clasic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sala</a:t>
            </a:r>
            <a:r>
              <a:rPr lang="en-US" sz="28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curs.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15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D644B9-1A92-BAA8-8A0E-F4FE41DC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754" y="10360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724C48-45E6-8224-42DD-625CC494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2" y="1761805"/>
            <a:ext cx="11283884" cy="4992588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23: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orientează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acțiunile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educative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sprijinirii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stimulării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depline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raportarea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operaționalizează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sistemic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corelarea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curricular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achizițiile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recunoașterea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corespunzătoare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îmbunătățirea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inițierea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abordări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comune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cadre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didactice-elevi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premiselor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creșterii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preuniversitar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c 4" descr="Listă de verificare RTL">
            <a:extLst>
              <a:ext uri="{FF2B5EF4-FFF2-40B4-BE49-F238E27FC236}">
                <a16:creationId xmlns:a16="http://schemas.microsoft.com/office/drawing/2014/main" id="{F8AD8D04-5A1A-B783-CB22-DAC2488C09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01240" y="5464309"/>
            <a:ext cx="1290084" cy="129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4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65F5142-0A0E-082A-10D3-A32D480F0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0" y="178364"/>
            <a:ext cx="3555980" cy="914175"/>
          </a:xfrm>
        </p:spPr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br>
              <a:rPr lang="ro-RO" sz="32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Dispoziții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endParaRPr lang="en-US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1A31316-7084-8981-C603-5FF78411C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899" y="1357460"/>
            <a:ext cx="11342521" cy="791851"/>
          </a:xfrm>
        </p:spPr>
        <p:txBody>
          <a:bodyPr anchor="ctr">
            <a:normAutofit/>
          </a:bodyPr>
          <a:lstStyle/>
          <a:p>
            <a:pPr algn="ctr"/>
            <a:r>
              <a:rPr lang="ro-RO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prezentei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metodologii-cadru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următorii</a:t>
            </a:r>
            <a:r>
              <a:rPr lang="en-US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termeni</a:t>
            </a:r>
            <a:r>
              <a:rPr lang="en-US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o-RO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unt definiți: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Substituent conținut 10">
            <a:extLst>
              <a:ext uri="{FF2B5EF4-FFF2-40B4-BE49-F238E27FC236}">
                <a16:creationId xmlns:a16="http://schemas.microsoft.com/office/drawing/2014/main" id="{3323413E-637E-19A3-6FE3-38617F701F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2186485"/>
              </p:ext>
            </p:extLst>
          </p:nvPr>
        </p:nvGraphicFramePr>
        <p:xfrm>
          <a:off x="452486" y="1838227"/>
          <a:ext cx="11342520" cy="4841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8279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D644B9-1A92-BAA8-8A0E-F4FE41DC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754" y="10360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724C48-45E6-8224-42DD-625CC494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2" y="1761805"/>
            <a:ext cx="11283884" cy="4601288"/>
          </a:xfrm>
        </p:spPr>
        <p:txBody>
          <a:bodyPr>
            <a:normAutofit/>
          </a:bodyPr>
          <a:lstStyle/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24: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permanent,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constituindu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alternativă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clasică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fi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obligatorie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Instrumentele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stabilesc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vârstă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particularitățile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psihopedagogice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specificul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fiecărei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discipline/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tradiționale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complementare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9FFEDE67-BD7A-01EF-4E9B-DCC14A56A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111" y="4811293"/>
            <a:ext cx="2352675" cy="1943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2849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D644B9-1A92-BAA8-8A0E-F4FE41DC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754" y="10360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724C48-45E6-8224-42DD-625CC494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2" y="1761805"/>
            <a:ext cx="11283884" cy="46012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25: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Rezultatul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exprimat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calificativ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notă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punctaj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scor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reflectă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strict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învățării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conform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legale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exprimă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aprecieri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descriptive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exprimate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criterii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precizate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începutul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calificative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I-IV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special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deficiențe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grave, severe,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profunde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asociate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note de la 1 la 10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secundar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postliceal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pot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consemna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catalog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așa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cum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precizate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(2)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(3), se pot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comunica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pot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dezbate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părinții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(5) 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nu pot fi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făcute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acordul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părintelui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major.</a:t>
            </a:r>
            <a:endParaRPr lang="ro-RO" b="1" i="0" dirty="0">
              <a:solidFill>
                <a:srgbClr val="C00000"/>
              </a:solidFill>
              <a:effectLst/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29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D644B9-1A92-BAA8-8A0E-F4FE41DC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754" y="10360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endParaRPr lang="en-US" sz="3200" dirty="0"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6724C48-45E6-8224-42DD-625CC494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02" y="1761805"/>
            <a:ext cx="11283884" cy="4992588"/>
          </a:xfrm>
        </p:spPr>
        <p:txBody>
          <a:bodyPr>
            <a:normAutofit/>
          </a:bodyPr>
          <a:lstStyle/>
          <a:p>
            <a:pPr algn="just"/>
            <a:r>
              <a:rPr lang="ro-RO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26: </a:t>
            </a:r>
          </a:p>
          <a:p>
            <a:pPr algn="just"/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facilitează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regresului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înregistrat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stabilirea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raportului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efort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elevului-performanță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modificările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privește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motivația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susținute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interpretarea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 beneficia de un plan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individualizat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folosit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întreprinderea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acțiuni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remedială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stimularea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capabili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/>
            </a:br>
            <a:endParaRPr lang="ro-RO" b="0" i="0" dirty="0">
              <a:solidFill>
                <a:srgbClr val="000000"/>
              </a:solidFill>
              <a:effectLst/>
              <a:highlight>
                <a:srgbClr val="FF00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c 4" descr="Cărți">
            <a:extLst>
              <a:ext uri="{FF2B5EF4-FFF2-40B4-BE49-F238E27FC236}">
                <a16:creationId xmlns:a16="http://schemas.microsoft.com/office/drawing/2014/main" id="{D4274F5C-8F31-D5B6-7098-9042AE8D6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5540" y="5265835"/>
            <a:ext cx="1488558" cy="148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75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1172E6C-34EB-14B3-34C2-FADB4A2F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251036"/>
            <a:ext cx="10772775" cy="1040436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B2A8162-F529-6C23-FF93-5F66A7537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56" y="1520456"/>
            <a:ext cx="9367282" cy="4644674"/>
          </a:xfrm>
        </p:spPr>
        <p:txBody>
          <a:bodyPr>
            <a:normAutofit fontScale="77500" lnSpcReduction="20000"/>
          </a:bodyPr>
          <a:lstStyle/>
          <a:p>
            <a:r>
              <a:rPr lang="ro-RO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27: 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electronică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securizată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echitabil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cuprinde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componente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permit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complementare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portofoliu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investigație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fișă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observație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teste normative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teste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ciclu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an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studiu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teste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corespunzătoare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inițiale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continue,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sumative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an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studiu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website-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subiectelor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examenelor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competițiilor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resursele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deschise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ghiduri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acestora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proiecte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finanțare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externă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interconexiuni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jocuri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softuri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elaborate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nevoile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aplicații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client mobile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cadre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supraveghere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D5771262-0C44-13F9-E03C-F7D246C6E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038" y="2488017"/>
            <a:ext cx="2585701" cy="33386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46907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1172E6C-34EB-14B3-34C2-FADB4A2F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251036"/>
            <a:ext cx="10772775" cy="1040436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B2A8162-F529-6C23-FF93-5F66A7537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517715"/>
            <a:ext cx="11097422" cy="4986779"/>
          </a:xfrm>
        </p:spPr>
        <p:txBody>
          <a:bodyPr>
            <a:normAutofit fontScale="77500" lnSpcReduction="20000"/>
          </a:bodyPr>
          <a:lstStyle/>
          <a:p>
            <a:r>
              <a:rPr lang="ro-RO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28: 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permită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vizualizarea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concomitentă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răspunsurilor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elaborate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baremului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criteriilor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înscriere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-un/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borderou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fișă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item/subitem din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aplicat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interogare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ecranului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vizualizarea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instrumentului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punctajului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instrument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tuturor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punctajelor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borderou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fișă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rapoarte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administrative,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centralizatoare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calendaristice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rapoarte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sortare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filtrare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export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format Excel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CSV al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rapoarte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statistice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grafice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asocierea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contabilizarea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absolute,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procentuale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tranșe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note,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filieră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profil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specializare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liceal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interogări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statistice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fundamentale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tip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mediană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abatere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standard,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afișarea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listei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însoțită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corespunzător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neevaluat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curs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;(ii)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coduri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punctaje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note,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calificative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scoruri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menționarea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observații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aprecieri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feedback de tip text;(iii)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contabilizarea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automată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punctajului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corespunzător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conform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baremului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;(iv)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predeterminarea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codurilor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punctajelor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calificativelor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scorurilor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obiectivi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aplicația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nepermițând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alegerea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punctaj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recomandat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baremul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atenționarea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vizuală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omite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operează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eronat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coduri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punctaje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note,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calificative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scoruri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asociate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itemului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subitemului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;(v)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reanalizare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răspunsurilor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date de elev.</a:t>
            </a:r>
            <a:endParaRPr lang="ro-RO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729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1172E6C-34EB-14B3-34C2-FADB4A2F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251036"/>
            <a:ext cx="10772775" cy="1040436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</a:t>
            </a:r>
            <a:br>
              <a:rPr lang="ro-RO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B2A8162-F529-6C23-FF93-5F66A7537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392865"/>
            <a:ext cx="11306245" cy="5111629"/>
          </a:xfrm>
        </p:spPr>
        <p:txBody>
          <a:bodyPr>
            <a:normAutofit fontScale="70000" lnSpcReduction="20000"/>
          </a:bodyPr>
          <a:lstStyle/>
          <a:p>
            <a:r>
              <a:rPr lang="ro-RO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29: 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Facilitățile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dedicate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concepute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obiectivele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urmărite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funcționalitățile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înscriu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funcționalitate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creeze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administreze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stabilească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parametrii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programeze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necesitățile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reacția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răspuns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automat -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automate care reduce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timpul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efortul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managementul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utilizatorilor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funcționalitate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administrarea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conturilor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create pe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instrumentele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grupuri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utilizatori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constituirea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comunități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raportarea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furnizare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rapoartelor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detaliate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despre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generate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real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finalizarea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fapt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identificarea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punctelor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slabe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personalizarea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adaptivitatea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adaptare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instrumentului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oferta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nevoile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nivelurile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facilitatea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teste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personalizate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interoperabilitatea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gestionare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aplicații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oferind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experiență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integrată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utilizatori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cadre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g)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utilizatorilor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conținuturilor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(ii)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anularea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oricăror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tentative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fraudare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plagiat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nereguli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(iii)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GDPR.</a:t>
            </a:r>
            <a:endParaRPr lang="ro-RO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rafic 4" descr="Sală de clasă">
            <a:extLst>
              <a:ext uri="{FF2B5EF4-FFF2-40B4-BE49-F238E27FC236}">
                <a16:creationId xmlns:a16="http://schemas.microsoft.com/office/drawing/2014/main" id="{2DC04787-E882-F399-9808-BAD73A713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20978" y="5402698"/>
            <a:ext cx="1203189" cy="120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79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E72CAD7-BF48-C4EF-0A5C-2A21E277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VII </a:t>
            </a:r>
            <a:br>
              <a:rPr lang="ro-RO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Dispoziții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finale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DBDF534-9B05-FE1B-1271-69354F93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881964"/>
            <a:ext cx="10773157" cy="3895902"/>
          </a:xfrm>
        </p:spPr>
        <p:txBody>
          <a:bodyPr/>
          <a:lstStyle/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30: </a:t>
            </a:r>
          </a:p>
          <a:p>
            <a:pPr marL="4572" lvl="1" indent="0" algn="just">
              <a:buNone/>
            </a:pPr>
            <a:r>
              <a:rPr lang="ro-R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conformitate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programul-cadru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DigiComp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identificarea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disciplină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descriptorilor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definesc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EE82A9BE-5D0A-EDF1-EC18-ACE03B65F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620" y="3692754"/>
            <a:ext cx="3109802" cy="28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88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E72CAD7-BF48-C4EF-0A5C-2A21E277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VII </a:t>
            </a:r>
            <a:br>
              <a:rPr lang="ro-RO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Dispoziții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finale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DBDF534-9B05-FE1B-1271-69354F93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66" y="2157731"/>
            <a:ext cx="11398102" cy="42007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31: </a:t>
            </a:r>
          </a:p>
          <a:p>
            <a:pPr marL="4572" lvl="1" indent="0">
              <a:buNone/>
            </a:pPr>
            <a:r>
              <a:rPr lang="ro-RO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elaborează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prezentei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metodologii-cadru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proprii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implicarea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numai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respectiva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păstrarea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confidențialității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derulării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folosirea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legate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numai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atingerea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agreate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conducerii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precizărilor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normative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deontologiei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informațiile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individual legate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evaluativ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protejate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conștientizarea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evaluatori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misiunii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revine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importanței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care 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folosesc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semnificației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consecințelor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/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49E84FC6-C397-95B3-7CEA-14FF504FC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703" y="157939"/>
            <a:ext cx="3071504" cy="199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80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E72CAD7-BF48-C4EF-0A5C-2A21E277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VII </a:t>
            </a:r>
            <a:br>
              <a:rPr lang="ro-RO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Dispoziții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finale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DBDF534-9B05-FE1B-1271-69354F932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338135" cy="4346787"/>
          </a:xfrm>
        </p:spPr>
        <p:txBody>
          <a:bodyPr>
            <a:normAutofit/>
          </a:bodyPr>
          <a:lstStyle/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32: </a:t>
            </a:r>
          </a:p>
          <a:p>
            <a:pPr marL="4572" lvl="1" indent="0" algn="ctr">
              <a:buNone/>
            </a:pPr>
            <a:r>
              <a:rPr lang="ro-RO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emite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ulterioare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bunei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derulări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ine 8">
            <a:extLst>
              <a:ext uri="{FF2B5EF4-FFF2-40B4-BE49-F238E27FC236}">
                <a16:creationId xmlns:a16="http://schemas.microsoft.com/office/drawing/2014/main" id="{F47C4650-AC7B-148F-B4A7-0568B85B9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72" y="3830976"/>
            <a:ext cx="4540102" cy="227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181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>
            <a:extLst>
              <a:ext uri="{FF2B5EF4-FFF2-40B4-BE49-F238E27FC236}">
                <a16:creationId xmlns:a16="http://schemas.microsoft.com/office/drawing/2014/main" id="{688837D5-A876-A7E1-3A35-B59FFD6AC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2790422"/>
          </a:xfrm>
        </p:spPr>
        <p:txBody>
          <a:bodyPr/>
          <a:lstStyle/>
          <a:p>
            <a:pPr algn="ctr"/>
            <a:r>
              <a:rPr lang="ro-RO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 MULȚUMESC PENTRU ATENȚIA ACORDATĂ!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ine 5">
            <a:extLst>
              <a:ext uri="{FF2B5EF4-FFF2-40B4-BE49-F238E27FC236}">
                <a16:creationId xmlns:a16="http://schemas.microsoft.com/office/drawing/2014/main" id="{604DA921-CBF1-CA29-630D-E1343E0C48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270" y="2852188"/>
            <a:ext cx="4723459" cy="31526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5220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9366" y="2260424"/>
            <a:ext cx="4898626" cy="3357951"/>
          </a:xfrm>
        </p:spPr>
        <p:txBody>
          <a:bodyPr anchor="ctr">
            <a:normAutofit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3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Principiile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guvernează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sunt: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Substituent conținut 9">
            <a:extLst>
              <a:ext uri="{FF2B5EF4-FFF2-40B4-BE49-F238E27FC236}">
                <a16:creationId xmlns:a16="http://schemas.microsoft.com/office/drawing/2014/main" id="{A9852510-FE1B-C96E-F1C1-4310C6122A4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7248259"/>
              </p:ext>
            </p:extLst>
          </p:nvPr>
        </p:nvGraphicFramePr>
        <p:xfrm>
          <a:off x="5237992" y="1989056"/>
          <a:ext cx="6614641" cy="461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00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9366" y="2260424"/>
            <a:ext cx="4898626" cy="3357951"/>
          </a:xfrm>
        </p:spPr>
        <p:txBody>
          <a:bodyPr anchor="ctr">
            <a:normAutofit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3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Principiile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guvernează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sunt: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Substituent conținut 9">
            <a:extLst>
              <a:ext uri="{FF2B5EF4-FFF2-40B4-BE49-F238E27FC236}">
                <a16:creationId xmlns:a16="http://schemas.microsoft.com/office/drawing/2014/main" id="{A9852510-FE1B-C96E-F1C1-4310C6122A4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1115470"/>
              </p:ext>
            </p:extLst>
          </p:nvPr>
        </p:nvGraphicFramePr>
        <p:xfrm>
          <a:off x="5237992" y="1989056"/>
          <a:ext cx="6614641" cy="461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38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9366" y="2260424"/>
            <a:ext cx="4898626" cy="3357951"/>
          </a:xfrm>
        </p:spPr>
        <p:txBody>
          <a:bodyPr anchor="ctr">
            <a:normAutofit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3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Principiile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guvernează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sunt: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Substituent conținut 9">
            <a:extLst>
              <a:ext uri="{FF2B5EF4-FFF2-40B4-BE49-F238E27FC236}">
                <a16:creationId xmlns:a16="http://schemas.microsoft.com/office/drawing/2014/main" id="{A9852510-FE1B-C96E-F1C1-4310C6122A4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1636533"/>
              </p:ext>
            </p:extLst>
          </p:nvPr>
        </p:nvGraphicFramePr>
        <p:xfrm>
          <a:off x="5237992" y="1989056"/>
          <a:ext cx="6614641" cy="461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35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9366" y="2260424"/>
            <a:ext cx="4898626" cy="3357951"/>
          </a:xfrm>
        </p:spPr>
        <p:txBody>
          <a:bodyPr anchor="ctr">
            <a:normAutofit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3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0" i="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Principiile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guvernează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sunt: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Substituent conținut 9">
            <a:extLst>
              <a:ext uri="{FF2B5EF4-FFF2-40B4-BE49-F238E27FC236}">
                <a16:creationId xmlns:a16="http://schemas.microsoft.com/office/drawing/2014/main" id="{A9852510-FE1B-C96E-F1C1-4310C6122A4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8249326"/>
              </p:ext>
            </p:extLst>
          </p:nvPr>
        </p:nvGraphicFramePr>
        <p:xfrm>
          <a:off x="5237992" y="1989056"/>
          <a:ext cx="6614641" cy="461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094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5" y="2011680"/>
            <a:ext cx="11248251" cy="4502242"/>
          </a:xfrm>
        </p:spPr>
        <p:txBody>
          <a:bodyPr anchor="t">
            <a:normAutofit fontScale="92500"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4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" lvl="1" indent="0" algn="just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securității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conform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directivelor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Uniunii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legislației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naționale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cibernetică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prelucrarea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personal.</a:t>
            </a:r>
            <a:endParaRPr lang="ro-RO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 algn="just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 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organizarea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virtual se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respectarea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cerințelor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protecția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personal, conform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GDPR.</a:t>
            </a:r>
            <a:endParaRPr lang="ro-RO" sz="2400" b="0" i="0" u="sng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 algn="just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(3)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aplicării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prezentei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metodologii-cadru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dezvolta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educațională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denumită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măsurile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securitate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sănătății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 algn="just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(4)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vederea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îndeplinirii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obligației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legale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revine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realizează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prelucrarea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 ale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participanți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TIC.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1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D8F628B6-2A75-6FB9-09ED-058C4E3A2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br>
              <a:rPr lang="ro-RO" sz="32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Principii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generale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stau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realizării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Aspecte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securitatea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educațional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gestionarea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3200" b="0" i="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personal</a:t>
            </a:r>
            <a:br>
              <a:rPr lang="en-US" sz="32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21C290D-5D6B-65D2-3FFB-9BC5C730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927" y="2157730"/>
            <a:ext cx="11528980" cy="4356191"/>
          </a:xfrm>
        </p:spPr>
        <p:txBody>
          <a:bodyPr anchor="t">
            <a:normAutofit fontScale="92500" lnSpcReduction="20000"/>
          </a:bodyPr>
          <a:lstStyle/>
          <a:p>
            <a:pPr marL="4572" lvl="1" indent="0" algn="just">
              <a:buNone/>
            </a:pP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3200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Art. 4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" lvl="1" indent="0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Categoriile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date cu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 care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trebuie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prelucrate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respectarea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GDPR sunt: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prenumele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prenumele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cadrelor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utilizează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imaginea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vocea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participanților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mesajele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videoclipurile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fișierele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expediate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conțin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date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prelucrate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e)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conectare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parolă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4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(6) Ca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măsură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protecție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personal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prelucrate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ocazia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utilizării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platformei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dedicate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interzice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înregistrarea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400" b="0" i="0" u="sng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excepție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 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(6),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înregistrarea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scopuri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științifică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încălca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drepturile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utilizatorilor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conform </a:t>
            </a:r>
            <a:r>
              <a:rPr lang="en-US" sz="2400" b="0" i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prevederilor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GDPR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necesar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consimțământul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expres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persoanei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persoanelor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vizate</a:t>
            </a:r>
            <a:r>
              <a:rPr lang="en-US" sz="2400" b="0" i="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sz="2400" b="0" i="0" u="sng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" lvl="1" indent="0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(8) 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Prevederile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prezentei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metodologii-cadru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aplică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exclusiv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online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performanțelor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competențelor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desfășurat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exclusiv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TIC.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6045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220</TotalTime>
  <Words>6618</Words>
  <Application>Microsoft Office PowerPoint</Application>
  <PresentationFormat>Ecran lat</PresentationFormat>
  <Paragraphs>184</Paragraphs>
  <Slides>39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Metropolitan</vt:lpstr>
      <vt:lpstr>METODOLOGIE-CADRU din 28 februarie 2023 de evaluare în mediul online a performanțelor școlare și a competențelor elevilor</vt:lpstr>
      <vt:lpstr>Capitolul I  Dispoziții generale</vt:lpstr>
      <vt:lpstr>Capitolul I  Dispoziții generale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  Principii generale ce stau la baza realizării procesului de evaluare. Aspecte privind securitatea în mediul educațional virtual și gestionarea datelor cu caracter personal </vt:lpstr>
      <vt:lpstr>Capitolul III  Roluri specifice ale factorilor implicați în procesul de evaluare în mediul online a performanțelor școlare și a competențelor elevilor</vt:lpstr>
      <vt:lpstr>Capitolul III  Roluri specifice ale factorilor implicați în procesul de evaluare în mediul online a performanțelor școlare și a competențelor elevilor</vt:lpstr>
      <vt:lpstr>Capitolul III  Roluri specifice ale factorilor implicați în procesul de evaluare în mediul online a performanțelor școlare și a competențelor elevilor</vt:lpstr>
      <vt:lpstr>Capitolul III  Roluri specifice ale factorilor implicați în procesul de evaluare în mediul online a performanțelor școlare și a competențelor elevilor</vt:lpstr>
      <vt:lpstr>Capitolul III  Roluri specifice ale factorilor implicați în procesul de evaluare în mediul online a performanțelor școlare și a competențelor elevilor</vt:lpstr>
      <vt:lpstr>Capitolul III  Roluri specifice ale factorilor implicați în procesul de evaluare în mediul online a performanțelor școlare și a competențelor elevilor</vt:lpstr>
      <vt:lpstr>Capitolul III  Roluri specifice ale factorilor implicați în procesul de evaluare în mediul online a performanțelor școlare și a competențelor elevilor</vt:lpstr>
      <vt:lpstr>Capitolul III  Roluri specifice ale factorilor implicați în procesul de evaluare în mediul online a performanțelor școlare și a competențelor elevilor</vt:lpstr>
      <vt:lpstr>Capitolul III  Roluri specifice ale factorilor implicați în procesul de evaluare în mediul online a performanțelor școlare și a competențelor elevilor</vt:lpstr>
      <vt:lpstr>Capitolul IV  Aspecte metodologice privind organizarea și desfășurarea activității de evaluare în mediul online a performanțelor școlare și a competențelor elevilor </vt:lpstr>
      <vt:lpstr>Capitolul IV  Aspecte metodologice privind organizarea și desfășurarea activității de evaluare în mediul online a performanțelor școlare și a competențelor elevilor </vt:lpstr>
      <vt:lpstr>Capitolul IV  Aspecte metodologice privind organizarea și desfășurarea activității de evaluare în mediul online a performanțelor școlare și a competențelor elevilor </vt:lpstr>
      <vt:lpstr>Capitolul V  Utilizarea evaluării în mediul online a performanțelor școlare și a competențelor elevilor</vt:lpstr>
      <vt:lpstr>Capitolul V  Utilizarea evaluării în mediul online a performanțelor școlare și a competențelor elevilor</vt:lpstr>
      <vt:lpstr>Capitolul V  Utilizarea evaluării în mediul online a performanțelor școlare și a competențelor elevilor</vt:lpstr>
      <vt:lpstr>Capitolul V  Utilizarea evaluării în mediul online a performanțelor școlare și a competențelor elevilor</vt:lpstr>
      <vt:lpstr>Capitolul V  Utilizarea evaluării în mediul online a performanțelor școlare și a competențelor elevilor</vt:lpstr>
      <vt:lpstr>Capitolul V  Utilizarea evaluării în mediul online a performanțelor școlare și a competențelor elevilor</vt:lpstr>
      <vt:lpstr>Capitolul V  Utilizarea evaluării în mediul online a performanțelor școlare și a competențelor elevilor</vt:lpstr>
      <vt:lpstr>Capitolul VI  Platforma dedicată procesului de evaluare</vt:lpstr>
      <vt:lpstr>Capitolul VI  Platforma dedicată procesului de evaluare</vt:lpstr>
      <vt:lpstr>Capitolul VI  Platforma dedicată procesului de evaluare</vt:lpstr>
      <vt:lpstr>Capitolul VII  Dispoziții finale</vt:lpstr>
      <vt:lpstr>Capitolul VII  Dispoziții finale</vt:lpstr>
      <vt:lpstr>Capitolul VII  Dispoziții finale</vt:lpstr>
      <vt:lpstr>VĂ MULȚUMESC PENTRU ATENȚIA ACORDATĂ!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METODOLOGIE-CADRU din 28 februarie 2023 de evaluare în mediul online a performanțelor școlare și a competențelor elevilor</dc:title>
  <dc:creator>admin</dc:creator>
  <cp:lastModifiedBy>Liceul Puiesti 28</cp:lastModifiedBy>
  <cp:revision>76</cp:revision>
  <dcterms:created xsi:type="dcterms:W3CDTF">2023-09-06T15:14:17Z</dcterms:created>
  <dcterms:modified xsi:type="dcterms:W3CDTF">2023-09-29T04:53:43Z</dcterms:modified>
</cp:coreProperties>
</file>