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45630A-1982-42D3-B9AE-AED1F41E0AE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9CC460-F155-4F4B-AC7E-390BCF18C4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Tipuri de lapte: avantaje și dezavantaj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Beneficiile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consumului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lapte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produse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lactate</a:t>
            </a:r>
          </a:p>
        </p:txBody>
      </p:sp>
      <p:sp>
        <p:nvSpPr>
          <p:cNvPr id="1028" name="AutoShape 4" descr="Tipuri de lapte: avantaje și dezavanta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Tipuri de lapte: avantaje și dezavanta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Tipuri de lapte: avantaje și dezavanta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ilk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1752600"/>
            <a:ext cx="3024336" cy="4267200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Laptele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un aliment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complet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Laptele este un lichid de culoare albă , opac, usor dulceag, cu miros slab, specific, secretat de glanda mamară a mamiferelor, este unul din alimentele cu compoziţia cea mai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echilibrată în substanţe nutritive necesare creşterii şi întreţinerii organismului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Laptele este singurul aliment consumat în perioada de început a vieții de către toate mamiferele, inclusiv de către om, rezultând clar valoarea sa pentru organism.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multitudine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substan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 hr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nitoare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ajut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organismul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dezvolte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armonios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ales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cazul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copiilor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fiind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un element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nutritiv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care nu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trebuie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lipseasc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dieta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celor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mici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 descr="Importanța lactatelor în alimentația copiilor și produse recomandate  acestora - Mirdat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dirty="0">
                <a:latin typeface="Times New Roman" pitchFamily="18" charset="0"/>
                <a:cs typeface="Times New Roman" pitchFamily="18" charset="0"/>
              </a:rPr>
              <a:t>Valoarea nutritivă a laptelui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substan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e nutritive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necesare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vie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omului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(20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aminoacizi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acizi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grasi,4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feluri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lactoze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25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vitamine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minerale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proteine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Proteinele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con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aminoacizi necesari creterii si men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inerii s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ăț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ii.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Lactatele conțin numeroși nutrienți esențiali pentru dezvoltarea sănătoasă a copiilor: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calciu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magneziu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vitamina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D;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vitaminele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B1, B2, B6, B12;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vitamina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A;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vitamina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E;</a:t>
            </a:r>
          </a:p>
          <a:p>
            <a:endParaRPr lang="en-US" dirty="0"/>
          </a:p>
        </p:txBody>
      </p:sp>
      <p:pic>
        <p:nvPicPr>
          <p:cNvPr id="70658" name="Picture 2" descr="Beneficiile consumului de lapte și produse lact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3810000"/>
            <a:ext cx="33528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6" name="Picture 4" descr="De ce este laptele de vacă un aliment controvers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971800"/>
            <a:ext cx="3552825" cy="26479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7526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900" b="1" dirty="0" err="1">
                <a:latin typeface="Times New Roman" pitchFamily="18" charset="0"/>
                <a:cs typeface="Times New Roman" pitchFamily="18" charset="0"/>
              </a:rPr>
              <a:t>Principalele</a:t>
            </a:r>
            <a:r>
              <a:rPr lang="en-US" sz="4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900" b="1" dirty="0" err="1">
                <a:latin typeface="Times New Roman" pitchFamily="18" charset="0"/>
                <a:cs typeface="Times New Roman" pitchFamily="18" charset="0"/>
              </a:rPr>
              <a:t>beneficii</a:t>
            </a:r>
            <a:r>
              <a:rPr lang="en-US" sz="4900" b="1" dirty="0"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sz="4900" b="1" dirty="0" err="1">
                <a:latin typeface="Times New Roman" pitchFamily="18" charset="0"/>
                <a:cs typeface="Times New Roman" pitchFamily="18" charset="0"/>
              </a:rPr>
              <a:t>laptelui</a:t>
            </a:r>
            <a:r>
              <a:rPr lang="en-US" sz="4900" b="1" dirty="0">
                <a:latin typeface="Times New Roman" pitchFamily="18" charset="0"/>
                <a:cs typeface="Times New Roman" pitchFamily="18" charset="0"/>
              </a:rPr>
              <a:t> animal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Sursa bogata de vitamine si minerale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Conține calciu, fosfor, vitamina A, vitamina D, vitamina E, B12. Laptele este esențial pentru sănătatea oaselor si dinților. S-a demonstrat ca anumite brânzeturi cu conținut lipidic mai mare au acțiune cariopreventiva.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/>
              <a:t>Sursa de proteine</a:t>
            </a:r>
            <a:r>
              <a:rPr lang="en-US" b="1" dirty="0"/>
              <a:t> - </a:t>
            </a:r>
            <a:r>
              <a:rPr lang="vi-VN" dirty="0"/>
              <a:t>Laptele furnizează proteine complete, care conțin toți aminoacizii esențiali necesari organismului.</a:t>
            </a:r>
            <a:endParaRPr lang="en-US" dirty="0"/>
          </a:p>
          <a:p>
            <a:r>
              <a:rPr lang="vi-VN" b="1" dirty="0"/>
              <a:t>Efect antiinfecțios si antitoxic</a:t>
            </a:r>
            <a:r>
              <a:rPr lang="en-US" b="1" dirty="0"/>
              <a:t> - </a:t>
            </a:r>
            <a:r>
              <a:rPr lang="vi-VN" dirty="0"/>
              <a:t>Laptele reprezintă un aliment protectiv fa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dirty="0"/>
              <a:t>a de noxe, mărește rezisten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dirty="0"/>
              <a:t>a organismului uman fa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dirty="0"/>
              <a:t>a de agenții patogeni.</a:t>
            </a:r>
          </a:p>
          <a:p>
            <a:endParaRPr lang="vi-VN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89120"/>
          </a:xfrm>
        </p:spPr>
        <p:txBody>
          <a:bodyPr/>
          <a:lstStyle/>
          <a:p>
            <a:r>
              <a:rPr lang="vi-VN" b="1" dirty="0"/>
              <a:t>Conține peste 100 de substanțe nutritive</a:t>
            </a:r>
            <a:r>
              <a:rPr lang="en-US" b="1" dirty="0"/>
              <a:t> - </a:t>
            </a:r>
            <a:r>
              <a:rPr lang="vi-VN" dirty="0"/>
              <a:t>Din punct de vedere al compoziției chimice, laptele conține peste 100 de substanțe nutritive necesare omului, reprezintă un aliment aproape complet, cu o digestibilitate 100% si o valoare nutritiva ridicată.</a:t>
            </a:r>
          </a:p>
          <a:p>
            <a:r>
              <a:rPr lang="vi-VN" b="1" dirty="0"/>
              <a:t>Laptele este un aliment cu relativ puține calorii</a:t>
            </a:r>
            <a:r>
              <a:rPr lang="en-US" b="1" dirty="0"/>
              <a:t> - </a:t>
            </a:r>
            <a:r>
              <a:rPr lang="en-US" dirty="0"/>
              <a:t>un</a:t>
            </a:r>
            <a:r>
              <a:rPr lang="vi-VN" dirty="0"/>
              <a:t> litru de lapte hrănește organismul in aceeași măsura ca 750 g carne vițel, 500 g peste, 400 g carne porc, 8-9 oua, 125 grame pâine, 1400 grame mere</a:t>
            </a:r>
            <a:r>
              <a:rPr lang="en-US" dirty="0"/>
              <a:t>.</a:t>
            </a:r>
            <a:endParaRPr lang="vi-VN" dirty="0"/>
          </a:p>
          <a:p>
            <a:endParaRPr lang="en-US" dirty="0"/>
          </a:p>
        </p:txBody>
      </p:sp>
      <p:sp>
        <p:nvSpPr>
          <p:cNvPr id="56322" name="AutoShape 2" descr="ROLUL LAPTELUI ÎN DEZVOLTAREA ORGANISMULUI U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4" name="AutoShape 4" descr="ROLUL LAPTELUI ÎN DEZVOLTAREA ORGANISMULUI U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AutoShape 6" descr="Laptele este singurul aliment care conţine toate mineralele necesare  organism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8" name="AutoShape 8" descr="Laptele este singurul aliment care conţine toate mineralele necesare  organismul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6330" name="Picture 10" descr="Laptele, de bază pentru români - Focus Agrico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241590"/>
            <a:ext cx="2676525" cy="2321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Beneficiile laptelui de orez. De ce poate fi avantajos acest substitut -  MediCOOL.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2895600"/>
            <a:ext cx="3276600" cy="22288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Laptele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bolile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Sanatatea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oaselor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Laptele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produsele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lactate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ofer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calciu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fosfor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magneziu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proteine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esen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iale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cre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natoas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oaselor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protejeaz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impotriva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afec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iuni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osteoporoza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Cantitatea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calciu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fosfor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lapte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produse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lactate,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benefic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dezvoltarea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inerea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Tensiunea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arterial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poate reduce hipertensiunea arterial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at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t la adul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i cat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i la copii.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ât durează laptele? →【 Expirare 2024 】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743200"/>
            <a:ext cx="3276600" cy="2609851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181600"/>
          </a:xfrm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Bolile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cardio-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vasculare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studiile au aratat o legatura intre consumul de lactate si reducerea riscului aparitiei </a:t>
            </a:r>
            <a:r>
              <a:rPr lang="it-IT" u="sng" dirty="0">
                <a:latin typeface="Times New Roman" pitchFamily="18" charset="0"/>
                <a:cs typeface="Times New Roman" pitchFamily="18" charset="0"/>
              </a:rPr>
              <a:t>bolile cardio vasculare.</a:t>
            </a:r>
          </a:p>
          <a:p>
            <a:endParaRPr lang="it-IT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Obezitatea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 studiile arata ca persoanele care consuma lapte si produse lactate sunt mai suple decat cele care nu le consuma.</a:t>
            </a:r>
          </a:p>
          <a:p>
            <a:endParaRPr lang="it-IT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Diabetul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de tip 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Studiile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un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consum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regulat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lapte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lactate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degresate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determina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reducerea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riscului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diabet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 de tip 2.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5 feluri prin care consumul de lapte iti poate imbunatati sanatatea -  Romania mai sanatoas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200400"/>
            <a:ext cx="3228975" cy="23526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b="0" dirty="0">
                <a:latin typeface="Times New Roman" pitchFamily="18" charset="0"/>
                <a:cs typeface="Times New Roman" pitchFamily="18" charset="0"/>
              </a:rPr>
              <a:t>Care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beneficiile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consumului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de lactate?</a:t>
            </a:r>
            <a:br>
              <a:rPr lang="en-US" b="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/>
          <a:lstStyle/>
          <a:p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Surse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calciu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și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proteine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l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actatele oferă organismului necesarul zilnic de calciu și o parte din proteinele de care are nevoie. Spre exemplu, o ceașcă de brânză de vaci cu 2% grăsime are 180 mg de calciu și 26 g de proteine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dirty="0"/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pentru sistemul osos calciul joacă un rol esențial, acesta fiind absorbit mult mai bine de către organism dacă provine din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alimente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bio.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/>
              <a:t>Surse</a:t>
            </a:r>
            <a:r>
              <a:rPr lang="en-US" sz="2400" dirty="0"/>
              <a:t> de </a:t>
            </a:r>
            <a:r>
              <a:rPr lang="en-US" sz="2400" dirty="0" err="1"/>
              <a:t>vitamina</a:t>
            </a:r>
            <a:r>
              <a:rPr lang="en-US" sz="2400" dirty="0"/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 -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Lactatele conțin importante cantități din această vitamină, ceea ce ajută la absorbția mai bună a calciului în oase.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CONCLUZII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7498080" cy="2362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aptele și produsele lactate constituie surse importante de proteine, lipide, calciu,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fosfor și vitamina D, motiv pentru care sunt recomandate a fi consumate la orice vârstă.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Lapte si produse lactate |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505200"/>
            <a:ext cx="38862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735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27" baseType="lpstr">
      <vt:lpstr>Arial</vt:lpstr>
      <vt:lpstr>Calibri</vt:lpstr>
      <vt:lpstr>Constantia</vt:lpstr>
      <vt:lpstr>Franklin Gothic Book</vt:lpstr>
      <vt:lpstr>Franklin Gothic Medium</vt:lpstr>
      <vt:lpstr>Georgia</vt:lpstr>
      <vt:lpstr>Gill Sans MT</vt:lpstr>
      <vt:lpstr>Times New Roman</vt:lpstr>
      <vt:lpstr>Trebuchet MS</vt:lpstr>
      <vt:lpstr>Verdana</vt:lpstr>
      <vt:lpstr>Wingdings</vt:lpstr>
      <vt:lpstr>Wingdings 2</vt:lpstr>
      <vt:lpstr>Office Theme</vt:lpstr>
      <vt:lpstr>Civic</vt:lpstr>
      <vt:lpstr>Flow</vt:lpstr>
      <vt:lpstr>Opulent</vt:lpstr>
      <vt:lpstr>Solstice</vt:lpstr>
      <vt:lpstr>Trek</vt:lpstr>
      <vt:lpstr>Beneficiile consumului de lapte și produse lactate</vt:lpstr>
      <vt:lpstr> Laptele un aliment complet</vt:lpstr>
      <vt:lpstr>Valoarea nutritivă a laptelui</vt:lpstr>
      <vt:lpstr>        Principalele beneficii ale laptelui animal </vt:lpstr>
      <vt:lpstr>PowerPoint Presentation</vt:lpstr>
      <vt:lpstr>Laptele si bolile </vt:lpstr>
      <vt:lpstr>PowerPoint Presentation</vt:lpstr>
      <vt:lpstr>Care sunt beneficiile consumului de lactate? </vt:lpstr>
      <vt:lpstr>CONCLUZII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Beneficiile consumului de lapte si produse lactate</dc:title>
  <dc:creator>Home</dc:creator>
  <cp:lastModifiedBy>User62</cp:lastModifiedBy>
  <cp:revision>21</cp:revision>
  <dcterms:created xsi:type="dcterms:W3CDTF">2024-04-08T07:37:40Z</dcterms:created>
  <dcterms:modified xsi:type="dcterms:W3CDTF">2026-05-14T07:42:39Z</dcterms:modified>
</cp:coreProperties>
</file>