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4.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 id="2147483732" r:id="rId2"/>
    <p:sldMasterId id="2147483744" r:id="rId3"/>
    <p:sldMasterId id="2147483756" r:id="rId4"/>
  </p:sldMasterIdLst>
  <p:sldIdLst>
    <p:sldId id="256" r:id="rId5"/>
    <p:sldId id="262" r:id="rId6"/>
    <p:sldId id="263" r:id="rId7"/>
    <p:sldId id="257" r:id="rId8"/>
    <p:sldId id="258" r:id="rId9"/>
    <p:sldId id="259" r:id="rId10"/>
    <p:sldId id="264" r:id="rId11"/>
    <p:sldId id="260" r:id="rId12"/>
    <p:sldId id="265" r:id="rId13"/>
    <p:sldId id="266" r:id="rId14"/>
    <p:sldId id="268" r:id="rId15"/>
    <p:sldId id="269" r:id="rId16"/>
    <p:sldId id="270" r:id="rId17"/>
    <p:sldId id="267" r:id="rId1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8" d="100"/>
          <a:sy n="78" d="100"/>
        </p:scale>
        <p:origin x="1594" y="6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3" Type="http://schemas.openxmlformats.org/officeDocument/2006/relationships/slideMaster" Target="slideMasters/slideMaster3.xml"/><Relationship Id="rId21" Type="http://schemas.openxmlformats.org/officeDocument/2006/relationships/theme" Target="theme/theme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 Type="http://schemas.openxmlformats.org/officeDocument/2006/relationships/slideMaster" Target="slideMasters/slideMaster2.xml"/><Relationship Id="rId16" Type="http://schemas.openxmlformats.org/officeDocument/2006/relationships/slide" Target="slides/slide12.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presProps" Target="presProps.xml"/><Relationship Id="rId4" Type="http://schemas.openxmlformats.org/officeDocument/2006/relationships/slideMaster" Target="slideMasters/slideMaster4.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4" name="Title 13"/>
          <p:cNvSpPr>
            <a:spLocks noGrp="1"/>
          </p:cNvSpPr>
          <p:nvPr>
            <p:ph type="ctrTitle"/>
          </p:nvPr>
        </p:nvSpPr>
        <p:spPr>
          <a:xfrm>
            <a:off x="1432560" y="359898"/>
            <a:ext cx="7406640" cy="1472184"/>
          </a:xfrm>
        </p:spPr>
        <p:txBody>
          <a:bodyPr anchor="b"/>
          <a:lstStyle>
            <a:lvl1pPr algn="l">
              <a:defRPr/>
            </a:lvl1pPr>
            <a:extLst/>
          </a:lstStyle>
          <a:p>
            <a:r>
              <a:rPr kumimoji="0" lang="en-US"/>
              <a:t>Click to edit Master title style</a:t>
            </a:r>
          </a:p>
        </p:txBody>
      </p:sp>
      <p:sp>
        <p:nvSpPr>
          <p:cNvPr id="22" name="Subtitle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a:t>Click to edit Master subtitle style</a:t>
            </a:r>
          </a:p>
        </p:txBody>
      </p:sp>
      <p:sp>
        <p:nvSpPr>
          <p:cNvPr id="7" name="Date Placeholder 6"/>
          <p:cNvSpPr>
            <a:spLocks noGrp="1"/>
          </p:cNvSpPr>
          <p:nvPr>
            <p:ph type="dt" sz="half" idx="10"/>
          </p:nvPr>
        </p:nvSpPr>
        <p:spPr/>
        <p:txBody>
          <a:bodyPr/>
          <a:lstStyle/>
          <a:p>
            <a:fld id="{DD8E71FF-68C9-4FC1-AB99-708A96D42011}" type="datetimeFigureOut">
              <a:rPr lang="en-US" smtClean="0"/>
              <a:t>5/14/2026</a:t>
            </a:fld>
            <a:endParaRPr lang="en-US"/>
          </a:p>
        </p:txBody>
      </p:sp>
      <p:sp>
        <p:nvSpPr>
          <p:cNvPr id="20" name="Footer Placeholder 19"/>
          <p:cNvSpPr>
            <a:spLocks noGrp="1"/>
          </p:cNvSpPr>
          <p:nvPr>
            <p:ph type="ftr" sz="quarter" idx="11"/>
          </p:nvPr>
        </p:nvSpPr>
        <p:spPr/>
        <p:txBody>
          <a:bodyPr/>
          <a:lstStyle/>
          <a:p>
            <a:endParaRPr lang="en-US"/>
          </a:p>
        </p:txBody>
      </p:sp>
      <p:sp>
        <p:nvSpPr>
          <p:cNvPr id="10" name="Slide Number Placeholder 9"/>
          <p:cNvSpPr>
            <a:spLocks noGrp="1"/>
          </p:cNvSpPr>
          <p:nvPr>
            <p:ph type="sldNum" sz="quarter" idx="12"/>
          </p:nvPr>
        </p:nvSpPr>
        <p:spPr/>
        <p:txBody>
          <a:bodyPr/>
          <a:lstStyle/>
          <a:p>
            <a:fld id="{4135BDC2-B6F3-47C3-8CED-0EEE0242C345}" type="slidenum">
              <a:rPr lang="en-US" smtClean="0"/>
              <a:t>‹#›</a:t>
            </a:fld>
            <a:endParaRPr lang="en-US"/>
          </a:p>
        </p:txBody>
      </p:sp>
      <p:sp>
        <p:nvSpPr>
          <p:cNvPr id="8" name="Oval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
        <p:nvSpPr>
          <p:cNvPr id="9" name="Oval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DD8E71FF-68C9-4FC1-AB99-708A96D42011}" type="datetimeFigureOut">
              <a:rPr lang="en-US" smtClean="0"/>
              <a:t>5/14/2026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135BDC2-B6F3-47C3-8CED-0EEE0242C345}"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274639"/>
            <a:ext cx="1828800" cy="5851525"/>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1143000" y="274640"/>
            <a:ext cx="5562600" cy="5851525"/>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DD8E71FF-68C9-4FC1-AB99-708A96D42011}" type="datetimeFigureOut">
              <a:rPr lang="en-US" smtClean="0"/>
              <a:t>5/14/2026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135BDC2-B6F3-47C3-8CED-0EEE0242C345}" type="slidenum">
              <a:rPr lang="en-US" smtClean="0"/>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7" name="Rectangle 6"/>
          <p:cNvSpPr/>
          <p:nvPr/>
        </p:nvSpPr>
        <p:spPr bwMode="white">
          <a:xfrm>
            <a:off x="0" y="5971032"/>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9144" y="6053328"/>
            <a:ext cx="2249424"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2359152" y="6044184"/>
            <a:ext cx="6784848"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2362200" y="4038600"/>
            <a:ext cx="6477000" cy="1828800"/>
          </a:xfrm>
        </p:spPr>
        <p:txBody>
          <a:bodyPr anchor="b"/>
          <a:lstStyle>
            <a:lvl1pPr>
              <a:defRPr cap="all" baseline="0"/>
            </a:lvl1pPr>
          </a:lstStyle>
          <a:p>
            <a:r>
              <a:rPr kumimoji="0" lang="en-US"/>
              <a:t>Click to edit Master title style</a:t>
            </a:r>
          </a:p>
        </p:txBody>
      </p:sp>
      <p:sp>
        <p:nvSpPr>
          <p:cNvPr id="9" name="Subtitle 8"/>
          <p:cNvSpPr>
            <a:spLocks noGrp="1"/>
          </p:cNvSpPr>
          <p:nvPr>
            <p:ph type="subTitle" idx="1"/>
          </p:nvPr>
        </p:nvSpPr>
        <p:spPr>
          <a:xfrm>
            <a:off x="2362200" y="6050037"/>
            <a:ext cx="6705600" cy="685800"/>
          </a:xfrm>
        </p:spPr>
        <p:txBody>
          <a:bodyPr anchor="ctr">
            <a:normAutofit/>
          </a:bodyPr>
          <a:lstStyle>
            <a:lvl1pPr marL="0" indent="0" algn="l">
              <a:buNone/>
              <a:defRPr sz="2600">
                <a:solidFill>
                  <a:srgbClr val="FFFFFF"/>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28" name="Date Placeholder 27"/>
          <p:cNvSpPr>
            <a:spLocks noGrp="1"/>
          </p:cNvSpPr>
          <p:nvPr>
            <p:ph type="dt" sz="half" idx="10"/>
          </p:nvPr>
        </p:nvSpPr>
        <p:spPr>
          <a:xfrm>
            <a:off x="76200" y="6068699"/>
            <a:ext cx="2057400" cy="685800"/>
          </a:xfrm>
        </p:spPr>
        <p:txBody>
          <a:bodyPr>
            <a:noAutofit/>
          </a:bodyPr>
          <a:lstStyle>
            <a:lvl1pPr algn="ctr">
              <a:defRPr sz="2000">
                <a:solidFill>
                  <a:srgbClr val="FFFFFF"/>
                </a:solidFill>
              </a:defRPr>
            </a:lvl1pPr>
          </a:lstStyle>
          <a:p>
            <a:fld id="{DD8E71FF-68C9-4FC1-AB99-708A96D42011}" type="datetimeFigureOut">
              <a:rPr lang="en-US" smtClean="0"/>
              <a:t>5/14/2026</a:t>
            </a:fld>
            <a:endParaRPr lang="en-US"/>
          </a:p>
        </p:txBody>
      </p:sp>
      <p:sp>
        <p:nvSpPr>
          <p:cNvPr id="17" name="Footer Placeholder 16"/>
          <p:cNvSpPr>
            <a:spLocks noGrp="1"/>
          </p:cNvSpPr>
          <p:nvPr>
            <p:ph type="ftr" sz="quarter" idx="11"/>
          </p:nvPr>
        </p:nvSpPr>
        <p:spPr>
          <a:xfrm>
            <a:off x="2085393" y="236538"/>
            <a:ext cx="5867400" cy="365125"/>
          </a:xfrm>
        </p:spPr>
        <p:txBody>
          <a:bodyPr/>
          <a:lstStyle>
            <a:lvl1pPr algn="r">
              <a:defRPr>
                <a:solidFill>
                  <a:schemeClr val="tx2"/>
                </a:solidFill>
              </a:defRPr>
            </a:lvl1pPr>
          </a:lstStyle>
          <a:p>
            <a:endParaRPr lang="en-US"/>
          </a:p>
        </p:txBody>
      </p:sp>
      <p:sp>
        <p:nvSpPr>
          <p:cNvPr id="29" name="Slide Number Placeholder 28"/>
          <p:cNvSpPr>
            <a:spLocks noGrp="1"/>
          </p:cNvSpPr>
          <p:nvPr>
            <p:ph type="sldNum" sz="quarter" idx="12"/>
          </p:nvPr>
        </p:nvSpPr>
        <p:spPr>
          <a:xfrm>
            <a:off x="8001000" y="228600"/>
            <a:ext cx="838200" cy="381000"/>
          </a:xfrm>
        </p:spPr>
        <p:txBody>
          <a:bodyPr/>
          <a:lstStyle>
            <a:lvl1pPr>
              <a:defRPr>
                <a:solidFill>
                  <a:schemeClr val="tx2"/>
                </a:solidFill>
              </a:defRPr>
            </a:lvl1pPr>
          </a:lstStyle>
          <a:p>
            <a:fld id="{4135BDC2-B6F3-47C3-8CED-0EEE0242C345}" type="slidenum">
              <a:rPr lang="en-US" smtClean="0"/>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12648" y="228600"/>
            <a:ext cx="8153400" cy="990600"/>
          </a:xfrm>
        </p:spPr>
        <p:txBody>
          <a:bodyPr/>
          <a:lstStyle/>
          <a:p>
            <a:r>
              <a:rPr kumimoji="0" lang="en-US"/>
              <a:t>Click to edit Master title style</a:t>
            </a:r>
          </a:p>
        </p:txBody>
      </p:sp>
      <p:sp>
        <p:nvSpPr>
          <p:cNvPr id="4" name="Date Placeholder 3"/>
          <p:cNvSpPr>
            <a:spLocks noGrp="1"/>
          </p:cNvSpPr>
          <p:nvPr>
            <p:ph type="dt" sz="half" idx="10"/>
          </p:nvPr>
        </p:nvSpPr>
        <p:spPr/>
        <p:txBody>
          <a:bodyPr/>
          <a:lstStyle/>
          <a:p>
            <a:fld id="{DD8E71FF-68C9-4FC1-AB99-708A96D42011}" type="datetimeFigureOut">
              <a:rPr lang="en-US" smtClean="0"/>
              <a:t>5/14/2026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lvl1pPr>
              <a:defRPr>
                <a:solidFill>
                  <a:srgbClr val="FFFFFF"/>
                </a:solidFill>
              </a:defRPr>
            </a:lvl1pPr>
          </a:lstStyle>
          <a:p>
            <a:fld id="{4135BDC2-B6F3-47C3-8CED-0EEE0242C345}" type="slidenum">
              <a:rPr lang="en-US" smtClean="0"/>
              <a:t>‹#›</a:t>
            </a:fld>
            <a:endParaRPr lang="en-US"/>
          </a:p>
        </p:txBody>
      </p:sp>
      <p:sp>
        <p:nvSpPr>
          <p:cNvPr id="8" name="Content Placeholder 7"/>
          <p:cNvSpPr>
            <a:spLocks noGrp="1"/>
          </p:cNvSpPr>
          <p:nvPr>
            <p:ph sz="quarter" idx="1"/>
          </p:nvPr>
        </p:nvSpPr>
        <p:spPr>
          <a:xfrm>
            <a:off x="612648" y="1600200"/>
            <a:ext cx="8153400" cy="44958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371600" y="2743200"/>
            <a:ext cx="7123113" cy="1673225"/>
          </a:xfrm>
        </p:spPr>
        <p:txBody>
          <a:bodyPr anchor="t"/>
          <a:lstStyle>
            <a:lvl1pPr marL="0" indent="0">
              <a:buNone/>
              <a:defRPr sz="280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7" name="Rectangle 6"/>
          <p:cNvSpPr/>
          <p:nvPr/>
        </p:nvSpPr>
        <p:spPr bwMode="white">
          <a:xfrm>
            <a:off x="0" y="1524000"/>
            <a:ext cx="9144000" cy="114300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1600200"/>
            <a:ext cx="1295400" cy="990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1371600" y="1600200"/>
            <a:ext cx="7772400" cy="990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1371600" y="1600200"/>
            <a:ext cx="7620000" cy="990600"/>
          </a:xfrm>
        </p:spPr>
        <p:txBody>
          <a:bodyPr/>
          <a:lstStyle>
            <a:lvl1pPr algn="l">
              <a:buNone/>
              <a:defRPr sz="4400" b="0" cap="none">
                <a:solidFill>
                  <a:srgbClr val="FFFFFF"/>
                </a:solidFill>
              </a:defRPr>
            </a:lvl1pPr>
          </a:lstStyle>
          <a:p>
            <a:r>
              <a:rPr kumimoji="0" lang="en-US"/>
              <a:t>Click to edit Master title style</a:t>
            </a:r>
          </a:p>
        </p:txBody>
      </p:sp>
      <p:sp>
        <p:nvSpPr>
          <p:cNvPr id="12" name="Date Placeholder 11"/>
          <p:cNvSpPr>
            <a:spLocks noGrp="1"/>
          </p:cNvSpPr>
          <p:nvPr>
            <p:ph type="dt" sz="half" idx="10"/>
          </p:nvPr>
        </p:nvSpPr>
        <p:spPr/>
        <p:txBody>
          <a:bodyPr/>
          <a:lstStyle/>
          <a:p>
            <a:fld id="{DD8E71FF-68C9-4FC1-AB99-708A96D42011}" type="datetimeFigureOut">
              <a:rPr lang="en-US" smtClean="0"/>
              <a:t>5/14/2026</a:t>
            </a:fld>
            <a:endParaRPr lang="en-US"/>
          </a:p>
        </p:txBody>
      </p:sp>
      <p:sp>
        <p:nvSpPr>
          <p:cNvPr id="13" name="Slide Number Placeholder 12"/>
          <p:cNvSpPr>
            <a:spLocks noGrp="1"/>
          </p:cNvSpPr>
          <p:nvPr>
            <p:ph type="sldNum" sz="quarter" idx="11"/>
          </p:nvPr>
        </p:nvSpPr>
        <p:spPr>
          <a:xfrm>
            <a:off x="0" y="1752600"/>
            <a:ext cx="1295400" cy="701676"/>
          </a:xfrm>
        </p:spPr>
        <p:txBody>
          <a:bodyPr>
            <a:noAutofit/>
          </a:bodyPr>
          <a:lstStyle>
            <a:lvl1pPr>
              <a:defRPr sz="2400">
                <a:solidFill>
                  <a:srgbClr val="FFFFFF"/>
                </a:solidFill>
              </a:defRPr>
            </a:lvl1pPr>
          </a:lstStyle>
          <a:p>
            <a:fld id="{4135BDC2-B6F3-47C3-8CED-0EEE0242C345}" type="slidenum">
              <a:rPr lang="en-US" smtClean="0"/>
              <a:t>‹#›</a:t>
            </a:fld>
            <a:endParaRPr lang="en-US"/>
          </a:p>
        </p:txBody>
      </p:sp>
      <p:sp>
        <p:nvSpPr>
          <p:cNvPr id="14" name="Footer Placeholder 13"/>
          <p:cNvSpPr>
            <a:spLocks noGrp="1"/>
          </p:cNvSpPr>
          <p:nvPr>
            <p:ph type="ftr" sz="quarter" idx="12"/>
          </p:nvPr>
        </p:nvSpPr>
        <p:spPr/>
        <p:txBody>
          <a:bodyPr/>
          <a:lstStyle/>
          <a:p>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9" name="Content Placeholder 8"/>
          <p:cNvSpPr>
            <a:spLocks noGrp="1"/>
          </p:cNvSpPr>
          <p:nvPr>
            <p:ph sz="quarter" idx="1"/>
          </p:nvPr>
        </p:nvSpPr>
        <p:spPr>
          <a:xfrm>
            <a:off x="609600" y="1589567"/>
            <a:ext cx="3886200"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1" name="Content Placeholder 10"/>
          <p:cNvSpPr>
            <a:spLocks noGrp="1"/>
          </p:cNvSpPr>
          <p:nvPr>
            <p:ph sz="quarter" idx="2"/>
          </p:nvPr>
        </p:nvSpPr>
        <p:spPr>
          <a:xfrm>
            <a:off x="4844901" y="1589567"/>
            <a:ext cx="3886200"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8" name="Date Placeholder 7"/>
          <p:cNvSpPr>
            <a:spLocks noGrp="1"/>
          </p:cNvSpPr>
          <p:nvPr>
            <p:ph type="dt" sz="half" idx="15"/>
          </p:nvPr>
        </p:nvSpPr>
        <p:spPr/>
        <p:txBody>
          <a:bodyPr rtlCol="0"/>
          <a:lstStyle/>
          <a:p>
            <a:fld id="{DD8E71FF-68C9-4FC1-AB99-708A96D42011}" type="datetimeFigureOut">
              <a:rPr lang="en-US" smtClean="0"/>
              <a:t>5/14/2026</a:t>
            </a:fld>
            <a:endParaRPr lang="en-US"/>
          </a:p>
        </p:txBody>
      </p:sp>
      <p:sp>
        <p:nvSpPr>
          <p:cNvPr id="10" name="Slide Number Placeholder 9"/>
          <p:cNvSpPr>
            <a:spLocks noGrp="1"/>
          </p:cNvSpPr>
          <p:nvPr>
            <p:ph type="sldNum" sz="quarter" idx="16"/>
          </p:nvPr>
        </p:nvSpPr>
        <p:spPr/>
        <p:txBody>
          <a:bodyPr rtlCol="0"/>
          <a:lstStyle/>
          <a:p>
            <a:fld id="{4135BDC2-B6F3-47C3-8CED-0EEE0242C345}" type="slidenum">
              <a:rPr lang="en-US" smtClean="0"/>
              <a:t>‹#›</a:t>
            </a:fld>
            <a:endParaRPr lang="en-US"/>
          </a:p>
        </p:txBody>
      </p:sp>
      <p:sp>
        <p:nvSpPr>
          <p:cNvPr id="12" name="Footer Placeholder 11"/>
          <p:cNvSpPr>
            <a:spLocks noGrp="1"/>
          </p:cNvSpPr>
          <p:nvPr>
            <p:ph type="ftr" sz="quarter" idx="17"/>
          </p:nvPr>
        </p:nvSpPr>
        <p:spPr/>
        <p:txBody>
          <a:bodyPr rtlCol="0"/>
          <a:lstStyle/>
          <a:p>
            <a:endParaRPr 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3400" y="273050"/>
            <a:ext cx="8153400" cy="869950"/>
          </a:xfrm>
        </p:spPr>
        <p:txBody>
          <a:bodyPr anchor="ctr"/>
          <a:lstStyle>
            <a:lvl1pPr>
              <a:defRPr/>
            </a:lvl1pPr>
          </a:lstStyle>
          <a:p>
            <a:r>
              <a:rPr kumimoji="0" lang="en-US"/>
              <a:t>Click to edit Master title style</a:t>
            </a:r>
          </a:p>
        </p:txBody>
      </p:sp>
      <p:sp>
        <p:nvSpPr>
          <p:cNvPr id="11" name="Content Placeholder 10"/>
          <p:cNvSpPr>
            <a:spLocks noGrp="1"/>
          </p:cNvSpPr>
          <p:nvPr>
            <p:ph sz="quarter" idx="2"/>
          </p:nvPr>
        </p:nvSpPr>
        <p:spPr>
          <a:xfrm>
            <a:off x="609600" y="2438400"/>
            <a:ext cx="3886200" cy="35814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3" name="Content Placeholder 12"/>
          <p:cNvSpPr>
            <a:spLocks noGrp="1"/>
          </p:cNvSpPr>
          <p:nvPr>
            <p:ph sz="quarter" idx="4"/>
          </p:nvPr>
        </p:nvSpPr>
        <p:spPr>
          <a:xfrm>
            <a:off x="4800600" y="2438400"/>
            <a:ext cx="3886200" cy="35814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0" name="Date Placeholder 9"/>
          <p:cNvSpPr>
            <a:spLocks noGrp="1"/>
          </p:cNvSpPr>
          <p:nvPr>
            <p:ph type="dt" sz="half" idx="15"/>
          </p:nvPr>
        </p:nvSpPr>
        <p:spPr/>
        <p:txBody>
          <a:bodyPr rtlCol="0"/>
          <a:lstStyle/>
          <a:p>
            <a:fld id="{DD8E71FF-68C9-4FC1-AB99-708A96D42011}" type="datetimeFigureOut">
              <a:rPr lang="en-US" smtClean="0"/>
              <a:t>5/14/2026</a:t>
            </a:fld>
            <a:endParaRPr lang="en-US"/>
          </a:p>
        </p:txBody>
      </p:sp>
      <p:sp>
        <p:nvSpPr>
          <p:cNvPr id="12" name="Slide Number Placeholder 11"/>
          <p:cNvSpPr>
            <a:spLocks noGrp="1"/>
          </p:cNvSpPr>
          <p:nvPr>
            <p:ph type="sldNum" sz="quarter" idx="16"/>
          </p:nvPr>
        </p:nvSpPr>
        <p:spPr/>
        <p:txBody>
          <a:bodyPr rtlCol="0"/>
          <a:lstStyle/>
          <a:p>
            <a:fld id="{4135BDC2-B6F3-47C3-8CED-0EEE0242C345}" type="slidenum">
              <a:rPr lang="en-US" smtClean="0"/>
              <a:t>‹#›</a:t>
            </a:fld>
            <a:endParaRPr lang="en-US"/>
          </a:p>
        </p:txBody>
      </p:sp>
      <p:sp>
        <p:nvSpPr>
          <p:cNvPr id="14" name="Footer Placeholder 13"/>
          <p:cNvSpPr>
            <a:spLocks noGrp="1"/>
          </p:cNvSpPr>
          <p:nvPr>
            <p:ph type="ftr" sz="quarter" idx="17"/>
          </p:nvPr>
        </p:nvSpPr>
        <p:spPr/>
        <p:txBody>
          <a:bodyPr rtlCol="0"/>
          <a:lstStyle/>
          <a:p>
            <a:endParaRPr lang="en-US"/>
          </a:p>
        </p:txBody>
      </p:sp>
      <p:sp>
        <p:nvSpPr>
          <p:cNvPr id="16" name="Text Placeholder 15"/>
          <p:cNvSpPr>
            <a:spLocks noGrp="1"/>
          </p:cNvSpPr>
          <p:nvPr>
            <p:ph type="body" sz="quarter" idx="1"/>
          </p:nvPr>
        </p:nvSpPr>
        <p:spPr>
          <a:xfrm>
            <a:off x="609600" y="1752600"/>
            <a:ext cx="3886200" cy="640080"/>
          </a:xfrm>
          <a:solidFill>
            <a:schemeClr val="accent2"/>
          </a:solidFill>
        </p:spPr>
        <p:txBody>
          <a:bodyPr rtlCol="0" anchor="ctr"/>
          <a:lstStyle>
            <a:lvl1pPr marL="0" indent="0">
              <a:buFontTx/>
              <a:buNone/>
              <a:defRPr sz="2000" b="1">
                <a:solidFill>
                  <a:srgbClr val="FFFFFF"/>
                </a:solidFill>
              </a:defRPr>
            </a:lvl1pPr>
          </a:lstStyle>
          <a:p>
            <a:pPr lvl="0" eaLnBrk="1" latinLnBrk="0" hangingPunct="1"/>
            <a:r>
              <a:rPr kumimoji="0" lang="en-US"/>
              <a:t>Click to edit Master text styles</a:t>
            </a:r>
          </a:p>
        </p:txBody>
      </p:sp>
      <p:sp>
        <p:nvSpPr>
          <p:cNvPr id="15" name="Text Placeholder 14"/>
          <p:cNvSpPr>
            <a:spLocks noGrp="1"/>
          </p:cNvSpPr>
          <p:nvPr>
            <p:ph type="body" sz="quarter" idx="3"/>
          </p:nvPr>
        </p:nvSpPr>
        <p:spPr>
          <a:xfrm>
            <a:off x="4800600" y="1752600"/>
            <a:ext cx="3886200" cy="640080"/>
          </a:xfrm>
          <a:solidFill>
            <a:schemeClr val="accent4"/>
          </a:solidFill>
        </p:spPr>
        <p:txBody>
          <a:bodyPr rtlCol="0" anchor="ctr"/>
          <a:lstStyle>
            <a:lvl1pPr marL="0" indent="0">
              <a:buFontTx/>
              <a:buNone/>
              <a:defRPr sz="2000" b="1">
                <a:solidFill>
                  <a:srgbClr val="FFFFFF"/>
                </a:solidFill>
              </a:defRPr>
            </a:lvl1pPr>
          </a:lstStyle>
          <a:p>
            <a:pPr lvl="0" eaLnBrk="1" latinLnBrk="0" hangingPunct="1"/>
            <a:r>
              <a:rPr kumimoji="0" lang="en-US"/>
              <a:t>Click to edit Master text styles</a:t>
            </a: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DD8E71FF-68C9-4FC1-AB99-708A96D42011}" type="datetimeFigureOut">
              <a:rPr lang="en-US" smtClean="0"/>
              <a:t>5/14/2026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lvl1pPr>
              <a:defRPr>
                <a:solidFill>
                  <a:srgbClr val="FFFFFF"/>
                </a:solidFill>
              </a:defRPr>
            </a:lvl1pPr>
          </a:lstStyle>
          <a:p>
            <a:fld id="{4135BDC2-B6F3-47C3-8CED-0EEE0242C345}" type="slidenum">
              <a:rPr lang="en-US" smtClean="0"/>
              <a:t>‹#›</a:t>
            </a:fld>
            <a:endParaRPr lang="en-US"/>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D8E71FF-68C9-4FC1-AB99-708A96D42011}" type="datetimeFigureOut">
              <a:rPr lang="en-US" smtClean="0"/>
              <a:t>5/14/2026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a:xfrm>
            <a:off x="0" y="6248400"/>
            <a:ext cx="533400" cy="381000"/>
          </a:xfrm>
        </p:spPr>
        <p:txBody>
          <a:bodyPr/>
          <a:lstStyle>
            <a:lvl1pPr>
              <a:defRPr>
                <a:solidFill>
                  <a:schemeClr val="tx2"/>
                </a:solidFill>
              </a:defRPr>
            </a:lvl1pPr>
          </a:lstStyle>
          <a:p>
            <a:fld id="{4135BDC2-B6F3-47C3-8CED-0EEE0242C345}" type="slidenum">
              <a:rPr lang="en-US" smtClean="0"/>
              <a:t>‹#›</a:t>
            </a:fld>
            <a:endParaRPr 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3050"/>
            <a:ext cx="8077200" cy="869950"/>
          </a:xfrm>
        </p:spPr>
        <p:txBody>
          <a:bodyPr anchor="ctr"/>
          <a:lstStyle>
            <a:lvl1pPr algn="l">
              <a:buNone/>
              <a:defRPr sz="4400" b="0"/>
            </a:lvl1pPr>
          </a:lstStyle>
          <a:p>
            <a:r>
              <a:rPr kumimoji="0" lang="en-US"/>
              <a:t>Click to edit Master title style</a:t>
            </a:r>
          </a:p>
        </p:txBody>
      </p:sp>
      <p:sp>
        <p:nvSpPr>
          <p:cNvPr id="5" name="Date Placeholder 4"/>
          <p:cNvSpPr>
            <a:spLocks noGrp="1"/>
          </p:cNvSpPr>
          <p:nvPr>
            <p:ph type="dt" sz="half" idx="10"/>
          </p:nvPr>
        </p:nvSpPr>
        <p:spPr/>
        <p:txBody>
          <a:bodyPr/>
          <a:lstStyle/>
          <a:p>
            <a:fld id="{DD8E71FF-68C9-4FC1-AB99-708A96D42011}" type="datetimeFigureOut">
              <a:rPr lang="en-US" smtClean="0"/>
              <a:t>5/14/2026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lvl1pPr>
              <a:defRPr>
                <a:solidFill>
                  <a:srgbClr val="FFFFFF"/>
                </a:solidFill>
              </a:defRPr>
            </a:lvl1pPr>
          </a:lstStyle>
          <a:p>
            <a:fld id="{4135BDC2-B6F3-47C3-8CED-0EEE0242C345}" type="slidenum">
              <a:rPr lang="en-US" smtClean="0"/>
              <a:t>‹#›</a:t>
            </a:fld>
            <a:endParaRPr lang="en-US"/>
          </a:p>
        </p:txBody>
      </p:sp>
      <p:sp>
        <p:nvSpPr>
          <p:cNvPr id="3" name="Text Placeholder 2"/>
          <p:cNvSpPr>
            <a:spLocks noGrp="1"/>
          </p:cNvSpPr>
          <p:nvPr>
            <p:ph type="body" idx="2"/>
          </p:nvPr>
        </p:nvSpPr>
        <p:spPr>
          <a:xfrm>
            <a:off x="609600" y="1752600"/>
            <a:ext cx="1600200" cy="4343400"/>
          </a:xfrm>
          <a:ln w="50800" cap="sq" cmpd="dbl" algn="ctr">
            <a:solidFill>
              <a:schemeClr val="accent2"/>
            </a:solidFill>
            <a:prstDash val="solid"/>
            <a:miter lim="800000"/>
          </a:ln>
          <a:effectLst/>
        </p:spPr>
        <p:style>
          <a:lnRef idx="3">
            <a:schemeClr val="lt1"/>
          </a:lnRef>
          <a:fillRef idx="1">
            <a:schemeClr val="accent2"/>
          </a:fillRef>
          <a:effectRef idx="1">
            <a:schemeClr val="accent2"/>
          </a:effectRef>
          <a:fontRef idx="minor">
            <a:schemeClr val="lt1"/>
          </a:fontRef>
        </p:style>
        <p:txBody>
          <a:bodyPr lIns="137160" tIns="182880" rIns="137160" bIns="91440"/>
          <a:lstStyle>
            <a:lvl1pPr marL="0" indent="0">
              <a:spcAft>
                <a:spcPts val="1000"/>
              </a:spcAft>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9" name="Content Placeholder 8"/>
          <p:cNvSpPr>
            <a:spLocks noGrp="1"/>
          </p:cNvSpPr>
          <p:nvPr>
            <p:ph sz="quarter" idx="1"/>
          </p:nvPr>
        </p:nvSpPr>
        <p:spPr>
          <a:xfrm>
            <a:off x="2362200" y="1752600"/>
            <a:ext cx="6400800" cy="44196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DD8E71FF-68C9-4FC1-AB99-708A96D42011}" type="datetimeFigureOut">
              <a:rPr lang="en-US" smtClean="0"/>
              <a:t>5/14/2026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135BDC2-B6F3-47C3-8CED-0EEE0242C345}" type="slidenum">
              <a:rPr lang="en-US" smtClean="0"/>
              <a:t>‹#›</a:t>
            </a:fld>
            <a:endParaRPr 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3">
        <a:schemeClr val="bg2"/>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600200" y="5486400"/>
            <a:ext cx="7315200" cy="685800"/>
          </a:xfrm>
        </p:spPr>
        <p:txBody>
          <a:bodyPr/>
          <a:lstStyle>
            <a:lvl1pPr marL="0" indent="0">
              <a:buFontTx/>
              <a:buNone/>
              <a:defRPr sz="17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a:t>Click to edit Master text styles</a:t>
            </a:r>
          </a:p>
        </p:txBody>
      </p:sp>
      <p:sp>
        <p:nvSpPr>
          <p:cNvPr id="8" name="Rectangle 7"/>
          <p:cNvSpPr/>
          <p:nvPr/>
        </p:nvSpPr>
        <p:spPr bwMode="white">
          <a:xfrm>
            <a:off x="-9144" y="4572000"/>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9144" y="4663440"/>
            <a:ext cx="1463040"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1545336" y="4654296"/>
            <a:ext cx="7598664"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1600200" y="4648200"/>
            <a:ext cx="7315200" cy="685800"/>
          </a:xfrm>
        </p:spPr>
        <p:txBody>
          <a:bodyPr anchor="ctr"/>
          <a:lstStyle>
            <a:lvl1pPr algn="l">
              <a:buNone/>
              <a:defRPr sz="2800" b="0">
                <a:solidFill>
                  <a:srgbClr val="FFFFFF"/>
                </a:solidFill>
              </a:defRPr>
            </a:lvl1pPr>
          </a:lstStyle>
          <a:p>
            <a:r>
              <a:rPr kumimoji="0" lang="en-US"/>
              <a:t>Click to edit Master title style</a:t>
            </a:r>
          </a:p>
        </p:txBody>
      </p:sp>
      <p:sp>
        <p:nvSpPr>
          <p:cNvPr id="11" name="Rectangle 10"/>
          <p:cNvSpPr/>
          <p:nvPr/>
        </p:nvSpPr>
        <p:spPr bwMode="white">
          <a:xfrm>
            <a:off x="1447800" y="0"/>
            <a:ext cx="100584" cy="6867144"/>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Date Placeholder 11"/>
          <p:cNvSpPr>
            <a:spLocks noGrp="1"/>
          </p:cNvSpPr>
          <p:nvPr>
            <p:ph type="dt" sz="half" idx="10"/>
          </p:nvPr>
        </p:nvSpPr>
        <p:spPr>
          <a:xfrm>
            <a:off x="6248400" y="6248400"/>
            <a:ext cx="2667000" cy="365125"/>
          </a:xfrm>
        </p:spPr>
        <p:txBody>
          <a:bodyPr rtlCol="0"/>
          <a:lstStyle/>
          <a:p>
            <a:fld id="{DD8E71FF-68C9-4FC1-AB99-708A96D42011}" type="datetimeFigureOut">
              <a:rPr lang="en-US" smtClean="0"/>
              <a:t>5/14/2026</a:t>
            </a:fld>
            <a:endParaRPr lang="en-US"/>
          </a:p>
        </p:txBody>
      </p:sp>
      <p:sp>
        <p:nvSpPr>
          <p:cNvPr id="13" name="Slide Number Placeholder 12"/>
          <p:cNvSpPr>
            <a:spLocks noGrp="1"/>
          </p:cNvSpPr>
          <p:nvPr>
            <p:ph type="sldNum" sz="quarter" idx="11"/>
          </p:nvPr>
        </p:nvSpPr>
        <p:spPr>
          <a:xfrm>
            <a:off x="0" y="4667249"/>
            <a:ext cx="1447800" cy="663578"/>
          </a:xfrm>
        </p:spPr>
        <p:txBody>
          <a:bodyPr rtlCol="0"/>
          <a:lstStyle>
            <a:lvl1pPr>
              <a:defRPr sz="2800"/>
            </a:lvl1pPr>
          </a:lstStyle>
          <a:p>
            <a:fld id="{4135BDC2-B6F3-47C3-8CED-0EEE0242C345}" type="slidenum">
              <a:rPr lang="en-US" smtClean="0"/>
              <a:t>‹#›</a:t>
            </a:fld>
            <a:endParaRPr lang="en-US"/>
          </a:p>
        </p:txBody>
      </p:sp>
      <p:sp>
        <p:nvSpPr>
          <p:cNvPr id="14" name="Footer Placeholder 13"/>
          <p:cNvSpPr>
            <a:spLocks noGrp="1"/>
          </p:cNvSpPr>
          <p:nvPr>
            <p:ph type="ftr" sz="quarter" idx="12"/>
          </p:nvPr>
        </p:nvSpPr>
        <p:spPr>
          <a:xfrm>
            <a:off x="1600200" y="6248206"/>
            <a:ext cx="4572000" cy="365125"/>
          </a:xfrm>
        </p:spPr>
        <p:txBody>
          <a:bodyPr rtlCol="0"/>
          <a:lstStyle/>
          <a:p>
            <a:endParaRPr lang="en-US"/>
          </a:p>
        </p:txBody>
      </p:sp>
      <p:sp>
        <p:nvSpPr>
          <p:cNvPr id="3" name="Picture Placeholder 2"/>
          <p:cNvSpPr>
            <a:spLocks noGrp="1"/>
          </p:cNvSpPr>
          <p:nvPr>
            <p:ph type="pic" idx="1"/>
          </p:nvPr>
        </p:nvSpPr>
        <p:spPr>
          <a:xfrm>
            <a:off x="1560576" y="0"/>
            <a:ext cx="7583424" cy="4568952"/>
          </a:xfrm>
          <a:solidFill>
            <a:schemeClr val="accent1">
              <a:tint val="40000"/>
            </a:schemeClr>
          </a:solidFill>
          <a:ln>
            <a:noFill/>
          </a:ln>
        </p:spPr>
        <p:txBody>
          <a:bodyPr/>
          <a:lstStyle>
            <a:lvl1pPr marL="0" indent="0">
              <a:buNone/>
              <a:defRPr sz="3200"/>
            </a:lvl1pPr>
          </a:lstStyle>
          <a:p>
            <a:r>
              <a:rPr kumimoji="0" lang="en-US"/>
              <a:t>Click icon to add picture</a:t>
            </a:r>
            <a:endParaRPr kumimoji="0"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DD8E71FF-68C9-4FC1-AB99-708A96D42011}" type="datetimeFigureOut">
              <a:rPr lang="en-US" smtClean="0"/>
              <a:t>5/14/2026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135BDC2-B6F3-47C3-8CED-0EEE0242C345}" type="slidenum">
              <a:rPr lang="en-US" smtClean="0"/>
              <a:t>‹#›</a:t>
            </a:fld>
            <a:endParaRPr lang="en-US"/>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1"/>
      </p:bgRef>
    </p:bg>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53200" y="609600"/>
            <a:ext cx="2057400" cy="5516563"/>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609600"/>
            <a:ext cx="5562600" cy="5516564"/>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a:xfrm>
            <a:off x="6553200" y="6248402"/>
            <a:ext cx="2209800" cy="365125"/>
          </a:xfrm>
        </p:spPr>
        <p:txBody>
          <a:bodyPr/>
          <a:lstStyle/>
          <a:p>
            <a:fld id="{DD8E71FF-68C9-4FC1-AB99-708A96D42011}" type="datetimeFigureOut">
              <a:rPr lang="en-US" smtClean="0"/>
              <a:t>5/14/2026</a:t>
            </a:fld>
            <a:endParaRPr lang="en-US"/>
          </a:p>
        </p:txBody>
      </p:sp>
      <p:sp>
        <p:nvSpPr>
          <p:cNvPr id="5" name="Footer Placeholder 4"/>
          <p:cNvSpPr>
            <a:spLocks noGrp="1"/>
          </p:cNvSpPr>
          <p:nvPr>
            <p:ph type="ftr" sz="quarter" idx="11"/>
          </p:nvPr>
        </p:nvSpPr>
        <p:spPr>
          <a:xfrm>
            <a:off x="457201" y="6248207"/>
            <a:ext cx="5573483" cy="365125"/>
          </a:xfrm>
        </p:spPr>
        <p:txBody>
          <a:bodyPr/>
          <a:lstStyle/>
          <a:p>
            <a:endParaRPr lang="en-US"/>
          </a:p>
        </p:txBody>
      </p:sp>
      <p:sp>
        <p:nvSpPr>
          <p:cNvPr id="7" name="Rectangle 6"/>
          <p:cNvSpPr/>
          <p:nvPr/>
        </p:nvSpPr>
        <p:spPr bwMode="white">
          <a:xfrm>
            <a:off x="6096318" y="0"/>
            <a:ext cx="320040" cy="6858000"/>
          </a:xfrm>
          <a:prstGeom prst="rect">
            <a:avLst/>
          </a:prstGeom>
          <a:solidFill>
            <a:srgbClr val="FFFFFF"/>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8" name="Rectangle 7"/>
          <p:cNvSpPr/>
          <p:nvPr/>
        </p:nvSpPr>
        <p:spPr>
          <a:xfrm>
            <a:off x="6142038" y="609600"/>
            <a:ext cx="228600" cy="6248400"/>
          </a:xfrm>
          <a:prstGeom prst="rect">
            <a:avLst/>
          </a:prstGeom>
          <a:solidFill>
            <a:schemeClr val="accent1"/>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Rectangle 8"/>
          <p:cNvSpPr/>
          <p:nvPr/>
        </p:nvSpPr>
        <p:spPr>
          <a:xfrm>
            <a:off x="6142038" y="0"/>
            <a:ext cx="228600" cy="533400"/>
          </a:xfrm>
          <a:prstGeom prst="rect">
            <a:avLst/>
          </a:prstGeom>
          <a:solidFill>
            <a:schemeClr val="accent2"/>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6" name="Slide Number Placeholder 5"/>
          <p:cNvSpPr>
            <a:spLocks noGrp="1"/>
          </p:cNvSpPr>
          <p:nvPr>
            <p:ph type="sldNum" sz="quarter" idx="12"/>
          </p:nvPr>
        </p:nvSpPr>
        <p:spPr>
          <a:xfrm rot="5400000">
            <a:off x="5989638" y="144462"/>
            <a:ext cx="533400" cy="244476"/>
          </a:xfrm>
        </p:spPr>
        <p:txBody>
          <a:bodyPr/>
          <a:lstStyle/>
          <a:p>
            <a:fld id="{4135BDC2-B6F3-47C3-8CED-0EEE0242C345}"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5" name="Rounded Rectangle 14"/>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ounded Rectangle 9"/>
          <p:cNvSpPr/>
          <p:nvPr/>
        </p:nvSpPr>
        <p:spPr>
          <a:xfrm>
            <a:off x="418596" y="434162"/>
            <a:ext cx="8306809" cy="3108960"/>
          </a:xfrm>
          <a:prstGeom prst="roundRect">
            <a:avLst>
              <a:gd name="adj" fmla="val 4578"/>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5" name="Title 4"/>
          <p:cNvSpPr>
            <a:spLocks noGrp="1"/>
          </p:cNvSpPr>
          <p:nvPr>
            <p:ph type="ctrTitle"/>
          </p:nvPr>
        </p:nvSpPr>
        <p:spPr>
          <a:xfrm>
            <a:off x="722376" y="1820206"/>
            <a:ext cx="7772400" cy="1828800"/>
          </a:xfrm>
        </p:spPr>
        <p:txBody>
          <a:bodyPr lIns="45720" rIns="45720" bIns="45720"/>
          <a:lstStyle>
            <a:lvl1pPr algn="r">
              <a:defRPr sz="4500" b="1">
                <a:solidFill>
                  <a:schemeClr val="accent1">
                    <a:tint val="88000"/>
                    <a:satMod val="150000"/>
                  </a:schemeClr>
                </a:solidFill>
                <a:effectLst>
                  <a:outerShdw blurRad="53975" dist="22860" dir="5400000" algn="tl" rotWithShape="0">
                    <a:srgbClr val="000000">
                      <a:alpha val="55000"/>
                    </a:srgbClr>
                  </a:outerShdw>
                </a:effectLst>
              </a:defRPr>
            </a:lvl1pPr>
            <a:extLst/>
          </a:lstStyle>
          <a:p>
            <a:r>
              <a:rPr kumimoji="0" lang="en-US"/>
              <a:t>Click to edit Master title style</a:t>
            </a:r>
          </a:p>
        </p:txBody>
      </p:sp>
      <p:sp>
        <p:nvSpPr>
          <p:cNvPr id="20" name="Subtitle 19"/>
          <p:cNvSpPr>
            <a:spLocks noGrp="1"/>
          </p:cNvSpPr>
          <p:nvPr>
            <p:ph type="subTitle" idx="1"/>
          </p:nvPr>
        </p:nvSpPr>
        <p:spPr>
          <a:xfrm>
            <a:off x="722376" y="3685032"/>
            <a:ext cx="7772400" cy="914400"/>
          </a:xfrm>
        </p:spPr>
        <p:txBody>
          <a:bodyPr lIns="182880" tIns="0"/>
          <a:lstStyle>
            <a:lvl1pPr marL="36576" indent="0" algn="r">
              <a:spcBef>
                <a:spcPts val="0"/>
              </a:spcBef>
              <a:buNone/>
              <a:defRPr sz="2000">
                <a:solidFill>
                  <a:schemeClr val="bg2">
                    <a:shade val="2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a:t>Click to edit Master subtitle style</a:t>
            </a:r>
          </a:p>
        </p:txBody>
      </p:sp>
      <p:sp>
        <p:nvSpPr>
          <p:cNvPr id="19" name="Date Placeholder 18"/>
          <p:cNvSpPr>
            <a:spLocks noGrp="1"/>
          </p:cNvSpPr>
          <p:nvPr>
            <p:ph type="dt" sz="half" idx="10"/>
          </p:nvPr>
        </p:nvSpPr>
        <p:spPr/>
        <p:txBody>
          <a:bodyPr/>
          <a:lstStyle/>
          <a:p>
            <a:fld id="{DD8E71FF-68C9-4FC1-AB99-708A96D42011}" type="datetimeFigureOut">
              <a:rPr lang="en-US" smtClean="0"/>
              <a:t>5/14/2026</a:t>
            </a:fld>
            <a:endParaRPr lang="en-US"/>
          </a:p>
        </p:txBody>
      </p:sp>
      <p:sp>
        <p:nvSpPr>
          <p:cNvPr id="8" name="Footer Placeholder 7"/>
          <p:cNvSpPr>
            <a:spLocks noGrp="1"/>
          </p:cNvSpPr>
          <p:nvPr>
            <p:ph type="ftr" sz="quarter" idx="11"/>
          </p:nvPr>
        </p:nvSpPr>
        <p:spPr/>
        <p:txBody>
          <a:bodyPr/>
          <a:lstStyle/>
          <a:p>
            <a:endParaRPr lang="en-US"/>
          </a:p>
        </p:txBody>
      </p:sp>
      <p:sp>
        <p:nvSpPr>
          <p:cNvPr id="11" name="Slide Number Placeholder 10"/>
          <p:cNvSpPr>
            <a:spLocks noGrp="1"/>
          </p:cNvSpPr>
          <p:nvPr>
            <p:ph type="sldNum" sz="quarter" idx="12"/>
          </p:nvPr>
        </p:nvSpPr>
        <p:spPr/>
        <p:txBody>
          <a:bodyPr/>
          <a:lstStyle/>
          <a:p>
            <a:fld id="{4135BDC2-B6F3-47C3-8CED-0EEE0242C345}" type="slidenum">
              <a:rPr lang="en-US" smtClean="0"/>
              <a:t>‹#›</a:t>
            </a:fld>
            <a:endParaRPr lang="en-US"/>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502920" y="4983480"/>
            <a:ext cx="8183880" cy="1051560"/>
          </a:xfrm>
        </p:spPr>
        <p:txBody>
          <a:bodyPr/>
          <a:lstStyle/>
          <a:p>
            <a:r>
              <a:rPr kumimoji="0" lang="en-US"/>
              <a:t>Click to edit Master title style</a:t>
            </a:r>
          </a:p>
        </p:txBody>
      </p:sp>
      <p:sp>
        <p:nvSpPr>
          <p:cNvPr id="3" name="Content Placeholder 2"/>
          <p:cNvSpPr>
            <a:spLocks noGrp="1"/>
          </p:cNvSpPr>
          <p:nvPr>
            <p:ph idx="1"/>
          </p:nvPr>
        </p:nvSpPr>
        <p:spPr>
          <a:xfrm>
            <a:off x="502920" y="530352"/>
            <a:ext cx="8183880" cy="4187952"/>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DD8E71FF-68C9-4FC1-AB99-708A96D42011}" type="datetimeFigureOut">
              <a:rPr lang="en-US" smtClean="0"/>
              <a:t>5/14/2026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135BDC2-B6F3-47C3-8CED-0EEE0242C345}" type="slidenum">
              <a:rPr lang="en-US" smtClean="0"/>
              <a:t>‹#›</a:t>
            </a:fld>
            <a:endParaRPr lang="en-US"/>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14" name="Rounded Rectangle 13"/>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ounded Rectangle 10"/>
          <p:cNvSpPr/>
          <p:nvPr/>
        </p:nvSpPr>
        <p:spPr>
          <a:xfrm>
            <a:off x="418596" y="434162"/>
            <a:ext cx="8306809" cy="4341329"/>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468344" y="4928616"/>
            <a:ext cx="8183880" cy="676656"/>
          </a:xfrm>
        </p:spPr>
        <p:txBody>
          <a:bodyPr lIns="91440" bIns="0" anchor="b"/>
          <a:lstStyle>
            <a:lvl1pPr algn="l">
              <a:buNone/>
              <a:defRPr sz="3600" b="0" cap="none" baseline="0">
                <a:solidFill>
                  <a:schemeClr val="bg2">
                    <a:shade val="25000"/>
                  </a:schemeClr>
                </a:solidFill>
                <a:effectLst/>
              </a:defRPr>
            </a:lvl1pPr>
            <a:extLst/>
          </a:lstStyle>
          <a:p>
            <a:r>
              <a:rPr kumimoji="0" lang="en-US"/>
              <a:t>Click to edit Master title style</a:t>
            </a:r>
          </a:p>
        </p:txBody>
      </p:sp>
      <p:sp>
        <p:nvSpPr>
          <p:cNvPr id="3" name="Text Placeholder 2"/>
          <p:cNvSpPr>
            <a:spLocks noGrp="1"/>
          </p:cNvSpPr>
          <p:nvPr>
            <p:ph type="body" idx="1"/>
          </p:nvPr>
        </p:nvSpPr>
        <p:spPr>
          <a:xfrm>
            <a:off x="468344" y="5624484"/>
            <a:ext cx="8183880" cy="420624"/>
          </a:xfrm>
        </p:spPr>
        <p:txBody>
          <a:bodyPr lIns="118872" tIns="0" anchor="t"/>
          <a:lstStyle>
            <a:lvl1pPr marL="0" marR="36576" indent="0" algn="l">
              <a:spcBef>
                <a:spcPts val="0"/>
              </a:spcBef>
              <a:spcAft>
                <a:spcPts val="0"/>
              </a:spcAft>
              <a:buNone/>
              <a:defRPr sz="1800" b="0">
                <a:solidFill>
                  <a:schemeClr val="accent1">
                    <a:shade val="50000"/>
                    <a:satMod val="110000"/>
                  </a:schemeClr>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DD8E71FF-68C9-4FC1-AB99-708A96D42011}" type="datetimeFigureOut">
              <a:rPr lang="en-US" smtClean="0"/>
              <a:t>5/14/2026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135BDC2-B6F3-47C3-8CED-0EEE0242C345}" type="slidenum">
              <a:rPr lang="en-US" smtClean="0"/>
              <a:t>‹#›</a:t>
            </a:fld>
            <a:endParaRPr lang="en-US"/>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514352" y="530352"/>
            <a:ext cx="3931920" cy="4389120"/>
          </a:xfrm>
        </p:spPr>
        <p:txBody>
          <a:bodyPr/>
          <a:lstStyle>
            <a:lvl1pPr>
              <a:defRPr sz="2600"/>
            </a:lvl1pPr>
            <a:lvl2pPr>
              <a:defRPr sz="2200"/>
            </a:lvl2pPr>
            <a:lvl3pPr>
              <a:defRPr sz="2000"/>
            </a:lvl3pPr>
            <a:lvl4pPr>
              <a:defRPr sz="1800"/>
            </a:lvl4pPr>
            <a:lvl5pPr>
              <a:defRPr sz="18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755360" y="530352"/>
            <a:ext cx="3931920" cy="4389120"/>
          </a:xfrm>
        </p:spPr>
        <p:txBody>
          <a:bodyPr/>
          <a:lstStyle>
            <a:lvl1pPr>
              <a:defRPr sz="2600"/>
            </a:lvl1pPr>
            <a:lvl2pPr>
              <a:defRPr sz="2200"/>
            </a:lvl2pPr>
            <a:lvl3pPr>
              <a:defRPr sz="2000"/>
            </a:lvl3pPr>
            <a:lvl4pPr>
              <a:defRPr sz="1800"/>
            </a:lvl4pPr>
            <a:lvl5pPr>
              <a:defRPr sz="18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DD8E71FF-68C9-4FC1-AB99-708A96D42011}" type="datetimeFigureOut">
              <a:rPr lang="en-US" smtClean="0"/>
              <a:t>5/14/2026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135BDC2-B6F3-47C3-8CED-0EEE0242C345}" type="slidenum">
              <a:rPr lang="en-US" smtClean="0"/>
              <a:t>‹#›</a:t>
            </a:fld>
            <a:endParaRPr lang="en-US"/>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02920" y="4983480"/>
            <a:ext cx="8183880" cy="1051560"/>
          </a:xfrm>
        </p:spPr>
        <p:txBody>
          <a:bodyPr anchor="b"/>
          <a:lstStyle>
            <a:lvl1pPr>
              <a:defRPr b="1"/>
            </a:lvl1pPr>
            <a:extLst/>
          </a:lstStyle>
          <a:p>
            <a:r>
              <a:rPr kumimoji="0" lang="en-US"/>
              <a:t>Click to edit Master title style</a:t>
            </a:r>
          </a:p>
        </p:txBody>
      </p:sp>
      <p:sp>
        <p:nvSpPr>
          <p:cNvPr id="3" name="Text Placeholder 2"/>
          <p:cNvSpPr>
            <a:spLocks noGrp="1"/>
          </p:cNvSpPr>
          <p:nvPr>
            <p:ph type="body" idx="1"/>
          </p:nvPr>
        </p:nvSpPr>
        <p:spPr>
          <a:xfrm>
            <a:off x="607224" y="579438"/>
            <a:ext cx="3931920" cy="792162"/>
          </a:xfrm>
        </p:spPr>
        <p:txBody>
          <a:bodyPr lIns="146304"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652169" y="579438"/>
            <a:ext cx="3931920" cy="792162"/>
          </a:xfrm>
        </p:spPr>
        <p:txBody>
          <a:bodyPr lIns="137160"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607224" y="1447800"/>
            <a:ext cx="3931920" cy="3489960"/>
          </a:xfrm>
        </p:spPr>
        <p:txBody>
          <a:bodyPr anchor="t"/>
          <a:lstStyle>
            <a:lvl1pPr algn="l">
              <a:defRPr sz="2400"/>
            </a:lvl1pPr>
            <a:lvl2pPr algn="l">
              <a:defRPr sz="2000"/>
            </a:lvl2pPr>
            <a:lvl3pPr algn="l">
              <a:defRPr sz="1800"/>
            </a:lvl3pPr>
            <a:lvl4pPr algn="l">
              <a:defRPr sz="1600"/>
            </a:lvl4pPr>
            <a:lvl5pPr algn="l">
              <a:defRPr sz="16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652169" y="1447800"/>
            <a:ext cx="3931920" cy="3489960"/>
          </a:xfrm>
        </p:spPr>
        <p:txBody>
          <a:bodyPr anchor="t"/>
          <a:lstStyle>
            <a:lvl1pPr algn="l">
              <a:defRPr sz="2400"/>
            </a:lvl1pPr>
            <a:lvl2pPr algn="l">
              <a:defRPr sz="2000"/>
            </a:lvl2pPr>
            <a:lvl3pPr algn="l">
              <a:defRPr sz="1800"/>
            </a:lvl3pPr>
            <a:lvl4pPr algn="l">
              <a:defRPr sz="1600"/>
            </a:lvl4pPr>
            <a:lvl5pPr algn="l">
              <a:defRPr sz="16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DD8E71FF-68C9-4FC1-AB99-708A96D42011}" type="datetimeFigureOut">
              <a:rPr lang="en-US" smtClean="0"/>
              <a:t>5/14/2026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135BDC2-B6F3-47C3-8CED-0EEE0242C345}" type="slidenum">
              <a:rPr lang="en-US" smtClean="0"/>
              <a:t>‹#›</a:t>
            </a:fld>
            <a:endParaRPr lang="en-US"/>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DD8E71FF-68C9-4FC1-AB99-708A96D42011}" type="datetimeFigureOut">
              <a:rPr lang="en-US" smtClean="0"/>
              <a:t>5/14/2026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135BDC2-B6F3-47C3-8CED-0EEE0242C345}" type="slidenum">
              <a:rPr lang="en-US" smtClean="0"/>
              <a:t>‹#›</a:t>
            </a:fld>
            <a:endParaRPr lang="en-US"/>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7" name="Rounded Rectangle 6"/>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Date Placeholder 1"/>
          <p:cNvSpPr>
            <a:spLocks noGrp="1"/>
          </p:cNvSpPr>
          <p:nvPr>
            <p:ph type="dt" sz="half" idx="10"/>
          </p:nvPr>
        </p:nvSpPr>
        <p:spPr/>
        <p:txBody>
          <a:bodyPr/>
          <a:lstStyle/>
          <a:p>
            <a:fld id="{DD8E71FF-68C9-4FC1-AB99-708A96D42011}" type="datetimeFigureOut">
              <a:rPr lang="en-US" smtClean="0"/>
              <a:t>5/14/2026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135BDC2-B6F3-47C3-8CED-0EEE0242C345}"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en-US"/>
              <a:t>Click to edit Master title style</a:t>
            </a:r>
          </a:p>
        </p:txBody>
      </p:sp>
      <p:sp>
        <p:nvSpPr>
          <p:cNvPr id="3" name="Text Placeholder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DD8E71FF-68C9-4FC1-AB99-708A96D42011}" type="datetimeFigureOut">
              <a:rPr lang="en-US" smtClean="0"/>
              <a:t>5/14/2026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135BDC2-B6F3-47C3-8CED-0EEE0242C345}" type="slidenum">
              <a:rPr lang="en-US" smtClean="0"/>
              <a:t>‹#›</a:t>
            </a:fld>
            <a:endParaRPr lang="en-US"/>
          </a:p>
        </p:txBody>
      </p:sp>
      <p:sp>
        <p:nvSpPr>
          <p:cNvPr id="10" name="Rectangle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Oval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
        <p:nvSpPr>
          <p:cNvPr id="9" name="Oval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538784" y="533400"/>
            <a:ext cx="2971800" cy="914400"/>
          </a:xfrm>
        </p:spPr>
        <p:txBody>
          <a:bodyPr anchor="b"/>
          <a:lstStyle>
            <a:lvl1pPr algn="l">
              <a:buNone/>
              <a:defRPr sz="2200" b="1">
                <a:solidFill>
                  <a:schemeClr val="accent1"/>
                </a:solidFill>
              </a:defRPr>
            </a:lvl1pPr>
            <a:extLst/>
          </a:lstStyle>
          <a:p>
            <a:r>
              <a:rPr kumimoji="0" lang="en-US"/>
              <a:t>Click to edit Master title style</a:t>
            </a:r>
          </a:p>
        </p:txBody>
      </p:sp>
      <p:sp>
        <p:nvSpPr>
          <p:cNvPr id="3" name="Text Placeholder 2"/>
          <p:cNvSpPr>
            <a:spLocks noGrp="1"/>
          </p:cNvSpPr>
          <p:nvPr>
            <p:ph type="body" idx="2"/>
          </p:nvPr>
        </p:nvSpPr>
        <p:spPr>
          <a:xfrm>
            <a:off x="5538847" y="1447802"/>
            <a:ext cx="2971800" cy="4206112"/>
          </a:xfrm>
        </p:spPr>
        <p:txBody>
          <a:bodyPr lIns="91440"/>
          <a:lstStyle>
            <a:lvl1pPr marL="18288" marR="18288" indent="0">
              <a:spcBef>
                <a:spcPts val="0"/>
              </a:spcBef>
              <a:buNone/>
              <a:defRPr sz="1400">
                <a:solidFill>
                  <a:schemeClr val="tx1"/>
                </a:solidFill>
              </a:defRPr>
            </a:lvl1pPr>
            <a:lvl2pPr>
              <a:buNone/>
              <a:defRPr sz="1200">
                <a:solidFill>
                  <a:schemeClr val="tx1"/>
                </a:solidFill>
              </a:defRPr>
            </a:lvl2pPr>
            <a:lvl3pPr>
              <a:buNone/>
              <a:defRPr sz="1000">
                <a:solidFill>
                  <a:schemeClr val="tx1"/>
                </a:solidFill>
              </a:defRPr>
            </a:lvl3pPr>
            <a:lvl4pPr>
              <a:buNone/>
              <a:defRPr sz="900">
                <a:solidFill>
                  <a:schemeClr val="tx1"/>
                </a:solidFill>
              </a:defRPr>
            </a:lvl4pPr>
            <a:lvl5pPr>
              <a:buNone/>
              <a:defRPr sz="900">
                <a:solidFill>
                  <a:schemeClr val="tx1"/>
                </a:solidFill>
              </a:defRPr>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1"/>
          </p:nvPr>
        </p:nvSpPr>
        <p:spPr>
          <a:xfrm>
            <a:off x="761372" y="930144"/>
            <a:ext cx="4626159" cy="4724402"/>
          </a:xfrm>
        </p:spPr>
        <p:txBody>
          <a:bodyPr/>
          <a:lstStyle>
            <a:lvl1pPr>
              <a:defRPr sz="2800">
                <a:solidFill>
                  <a:schemeClr val="tx1"/>
                </a:solidFill>
              </a:defRPr>
            </a:lvl1pPr>
            <a:lvl2pPr>
              <a:defRPr sz="2600">
                <a:solidFill>
                  <a:schemeClr val="tx1"/>
                </a:solidFill>
              </a:defRPr>
            </a:lvl2pPr>
            <a:lvl3pPr>
              <a:defRPr sz="2400">
                <a:solidFill>
                  <a:schemeClr val="tx1"/>
                </a:solidFill>
              </a:defRPr>
            </a:lvl3pPr>
            <a:lvl4pPr>
              <a:defRPr sz="2000">
                <a:solidFill>
                  <a:schemeClr val="tx1"/>
                </a:solidFill>
              </a:defRPr>
            </a:lvl4pPr>
            <a:lvl5pPr>
              <a:defRPr sz="2000">
                <a:solidFill>
                  <a:schemeClr val="tx1"/>
                </a:solidFill>
              </a:defRPr>
            </a:lvl5pPr>
            <a:lvl6pPr>
              <a:buNone/>
              <a:defRPr/>
            </a:lvl6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DD8E71FF-68C9-4FC1-AB99-708A96D42011}" type="datetimeFigureOut">
              <a:rPr lang="en-US" smtClean="0"/>
              <a:t>5/14/2026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135BDC2-B6F3-47C3-8CED-0EEE0242C345}" type="slidenum">
              <a:rPr lang="en-US" smtClean="0"/>
              <a:t>‹#›</a:t>
            </a:fld>
            <a:endParaRPr lang="en-US"/>
          </a:p>
        </p:txBody>
      </p:sp>
    </p:spTree>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5" name="Rounded Rectangle 14"/>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ound Single Corner Rectangle 10"/>
          <p:cNvSpPr/>
          <p:nvPr/>
        </p:nvSpPr>
        <p:spPr>
          <a:xfrm>
            <a:off x="6400800" y="434162"/>
            <a:ext cx="2324605" cy="4343400"/>
          </a:xfrm>
          <a:prstGeom prst="round1Rect">
            <a:avLst>
              <a:gd name="adj" fmla="val 2748"/>
            </a:avLst>
          </a:prstGeom>
          <a:solidFill>
            <a:srgbClr val="1C1C1C"/>
          </a:soli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457200" y="5012056"/>
            <a:ext cx="8229600" cy="1051560"/>
          </a:xfrm>
        </p:spPr>
        <p:txBody>
          <a:bodyPr anchor="t"/>
          <a:lstStyle>
            <a:lvl1pPr algn="l">
              <a:buNone/>
              <a:defRPr sz="3600" b="0">
                <a:solidFill>
                  <a:schemeClr val="bg2">
                    <a:shade val="25000"/>
                  </a:schemeClr>
                </a:solidFill>
                <a:effectLst/>
              </a:defRPr>
            </a:lvl1pPr>
            <a:extLst/>
          </a:lstStyle>
          <a:p>
            <a:r>
              <a:rPr kumimoji="0" lang="en-US"/>
              <a:t>Click to edit Master title style</a:t>
            </a:r>
          </a:p>
        </p:txBody>
      </p:sp>
      <p:sp>
        <p:nvSpPr>
          <p:cNvPr id="4" name="Text Placeholder 3"/>
          <p:cNvSpPr>
            <a:spLocks noGrp="1"/>
          </p:cNvSpPr>
          <p:nvPr>
            <p:ph type="body" sz="half" idx="2"/>
          </p:nvPr>
        </p:nvSpPr>
        <p:spPr bwMode="grayWhite">
          <a:xfrm>
            <a:off x="6462712" y="533400"/>
            <a:ext cx="2240280" cy="4211480"/>
          </a:xfrm>
        </p:spPr>
        <p:txBody>
          <a:bodyPr lIns="91440"/>
          <a:lstStyle>
            <a:lvl1pPr marL="45720" indent="0" algn="l">
              <a:spcBef>
                <a:spcPts val="0"/>
              </a:spcBef>
              <a:buNone/>
              <a:defRPr sz="1400">
                <a:solidFill>
                  <a:srgbClr val="FFFFFF"/>
                </a:solidFill>
              </a:defRPr>
            </a:lvl1pPr>
            <a:lvl2pPr>
              <a:defRPr sz="1200">
                <a:solidFill>
                  <a:srgbClr val="FFFFFF"/>
                </a:solidFill>
              </a:defRPr>
            </a:lvl2pPr>
            <a:lvl3pPr>
              <a:defRPr sz="1000">
                <a:solidFill>
                  <a:srgbClr val="FFFFFF"/>
                </a:solidFill>
              </a:defRPr>
            </a:lvl3pPr>
            <a:lvl4pPr>
              <a:defRPr sz="900">
                <a:solidFill>
                  <a:srgbClr val="FFFFFF"/>
                </a:solidFill>
              </a:defRPr>
            </a:lvl4pPr>
            <a:lvl5pPr>
              <a:defRPr sz="900">
                <a:solidFill>
                  <a:srgbClr val="FFFFFF"/>
                </a:solidFill>
              </a:defRPr>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DD8E71FF-68C9-4FC1-AB99-708A96D42011}" type="datetimeFigureOut">
              <a:rPr lang="en-US" smtClean="0"/>
              <a:t>5/14/2026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135BDC2-B6F3-47C3-8CED-0EEE0242C345}" type="slidenum">
              <a:rPr lang="en-US" smtClean="0"/>
              <a:t>‹#›</a:t>
            </a:fld>
            <a:endParaRPr lang="en-US"/>
          </a:p>
        </p:txBody>
      </p:sp>
      <p:sp>
        <p:nvSpPr>
          <p:cNvPr id="3" name="Picture Placeholder 2"/>
          <p:cNvSpPr>
            <a:spLocks noGrp="1"/>
          </p:cNvSpPr>
          <p:nvPr>
            <p:ph type="pic" idx="1"/>
          </p:nvPr>
        </p:nvSpPr>
        <p:spPr>
          <a:xfrm>
            <a:off x="421480" y="435768"/>
            <a:ext cx="5925312" cy="4343400"/>
          </a:xfrm>
          <a:prstGeom prst="snipRoundRect">
            <a:avLst>
              <a:gd name="adj1" fmla="val 1040"/>
              <a:gd name="adj2" fmla="val 0"/>
            </a:avLst>
          </a:prstGeom>
          <a:solidFill>
            <a:schemeClr val="bg2">
              <a:shade val="10000"/>
            </a:schemeClr>
          </a:solidFill>
        </p:spPr>
        <p:txBody>
          <a:bodyPr/>
          <a:lstStyle>
            <a:lvl1pPr marL="0" indent="0">
              <a:buNone/>
              <a:defRPr sz="3200"/>
            </a:lvl1pPr>
            <a:extLst/>
          </a:lstStyle>
          <a:p>
            <a:r>
              <a:rPr kumimoji="0" lang="en-US"/>
              <a:t>Click icon to add picture</a:t>
            </a:r>
          </a:p>
        </p:txBody>
      </p:sp>
    </p:spTree>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502920" y="4983480"/>
            <a:ext cx="8183880" cy="1051560"/>
          </a:xfrm>
        </p:spPr>
        <p:txBody>
          <a:bodyPr/>
          <a:lstStyle/>
          <a:p>
            <a:r>
              <a:rPr kumimoji="0" lang="en-US"/>
              <a:t>Click to edit Master title style</a:t>
            </a:r>
          </a:p>
        </p:txBody>
      </p:sp>
      <p:sp>
        <p:nvSpPr>
          <p:cNvPr id="3" name="Vertical Text Placeholder 2"/>
          <p:cNvSpPr>
            <a:spLocks noGrp="1"/>
          </p:cNvSpPr>
          <p:nvPr>
            <p:ph type="body" orient="vert" idx="1"/>
          </p:nvPr>
        </p:nvSpPr>
        <p:spPr>
          <a:xfrm>
            <a:off x="502920" y="530352"/>
            <a:ext cx="8183880" cy="4187952"/>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DD8E71FF-68C9-4FC1-AB99-708A96D42011}" type="datetimeFigureOut">
              <a:rPr lang="en-US" smtClean="0"/>
              <a:t>5/14/2026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135BDC2-B6F3-47C3-8CED-0EEE0242C345}" type="slidenum">
              <a:rPr lang="en-US" smtClean="0"/>
              <a:t>‹#›</a:t>
            </a:fld>
            <a:endParaRPr lang="en-US"/>
          </a:p>
        </p:txBody>
      </p:sp>
    </p:spTree>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533404"/>
            <a:ext cx="1981200" cy="5257799"/>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533400" y="533402"/>
            <a:ext cx="5943600" cy="5257801"/>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DD8E71FF-68C9-4FC1-AB99-708A96D42011}" type="datetimeFigureOut">
              <a:rPr lang="en-US" smtClean="0"/>
              <a:t>5/14/2026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135BDC2-B6F3-47C3-8CED-0EEE0242C345}" type="slidenum">
              <a:rPr lang="en-US" smtClean="0"/>
              <a:t>‹#›</a:t>
            </a:fld>
            <a:endParaRPr lang="en-US"/>
          </a:p>
        </p:txBody>
      </p:sp>
    </p:spTree>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a:t>Click to edit Master title style</a:t>
            </a:r>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a:t>Click to edit Master subtitle style</a:t>
            </a:r>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DD8E71FF-68C9-4FC1-AB99-708A96D42011}" type="datetimeFigureOut">
              <a:rPr lang="en-US" smtClean="0"/>
              <a:t>5/14/2026</a:t>
            </a:fld>
            <a:endParaRPr lang="en-US"/>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US"/>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4135BDC2-B6F3-47C3-8CED-0EEE0242C345}" type="slidenum">
              <a:rPr lang="en-US" smtClean="0"/>
              <a:t>‹#›</a:t>
            </a:fld>
            <a:endParaRPr lang="en-US"/>
          </a:p>
        </p:txBody>
      </p:sp>
    </p:spTree>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DD8E71FF-68C9-4FC1-AB99-708A96D42011}" type="datetimeFigureOut">
              <a:rPr lang="en-US" smtClean="0"/>
              <a:t>5/14/2026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135BDC2-B6F3-47C3-8CED-0EEE0242C345}" type="slidenum">
              <a:rPr lang="en-US" smtClean="0"/>
              <a:t>‹#›</a:t>
            </a:fld>
            <a:endParaRPr lang="en-US"/>
          </a:p>
        </p:txBody>
      </p:sp>
      <p:sp>
        <p:nvSpPr>
          <p:cNvPr id="7" name="Title 6"/>
          <p:cNvSpPr>
            <a:spLocks noGrp="1"/>
          </p:cNvSpPr>
          <p:nvPr>
            <p:ph type="title"/>
          </p:nvPr>
        </p:nvSpPr>
        <p:spPr/>
        <p:txBody>
          <a:bodyPr rtlCol="0"/>
          <a:lstStyle/>
          <a:p>
            <a:r>
              <a:rPr kumimoji="0" lang="en-US"/>
              <a:t>Click to edit Master title style</a:t>
            </a:r>
          </a:p>
        </p:txBody>
      </p:sp>
    </p:spTree>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a:t>Click to edit Master title style</a:t>
            </a:r>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DD8E71FF-68C9-4FC1-AB99-708A96D42011}" type="datetimeFigureOut">
              <a:rPr lang="en-US" smtClean="0"/>
              <a:t>5/14/2026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135BDC2-B6F3-47C3-8CED-0EEE0242C345}" type="slidenum">
              <a:rPr lang="en-US" smtClean="0"/>
              <a:t>‹#›</a:t>
            </a:fld>
            <a:endParaRPr lang="en-US"/>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DD8E71FF-68C9-4FC1-AB99-708A96D42011}" type="datetimeFigureOut">
              <a:rPr lang="en-US" smtClean="0"/>
              <a:t>5/14/2026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135BDC2-B6F3-47C3-8CED-0EEE0242C345}" type="slidenum">
              <a:rPr lang="en-US" smtClean="0"/>
              <a:t>‹#›</a:t>
            </a:fld>
            <a:endParaRPr lang="en-US"/>
          </a:p>
        </p:txBody>
      </p:sp>
      <p:sp>
        <p:nvSpPr>
          <p:cNvPr id="8" name="Title 7"/>
          <p:cNvSpPr>
            <a:spLocks noGrp="1"/>
          </p:cNvSpPr>
          <p:nvPr>
            <p:ph type="title"/>
          </p:nvPr>
        </p:nvSpPr>
        <p:spPr/>
        <p:txBody>
          <a:bodyPr rtlCol="0"/>
          <a:lstStyle/>
          <a:p>
            <a:r>
              <a:rPr kumimoji="0" lang="en-US"/>
              <a:t>Click to edit Master title style</a:t>
            </a:r>
          </a:p>
        </p:txBody>
      </p:sp>
    </p:spTree>
  </p:cSld>
  <p:clrMapOvr>
    <a:overrideClrMapping bg1="dk1" tx1="lt1" bg2="dk2" tx2="lt2" accent1="accent1" accent2="accent2" accent3="accent3" accent4="accent4" accent5="accent5" accent6="accent6" hlink="hlink" folHlink="folHlink"/>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a:t>Click to edit Master title style</a:t>
            </a:r>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DD8E71FF-68C9-4FC1-AB99-708A96D42011}" type="datetimeFigureOut">
              <a:rPr lang="en-US" smtClean="0"/>
              <a:t>5/14/2026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135BDC2-B6F3-47C3-8CED-0EEE0242C345}"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DD8E71FF-68C9-4FC1-AB99-708A96D42011}" type="datetimeFigureOut">
              <a:rPr lang="en-US" smtClean="0"/>
              <a:t>5/14/2026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135BDC2-B6F3-47C3-8CED-0EEE0242C345}" type="slidenum">
              <a:rPr lang="en-US" smtClean="0"/>
              <a:t>‹#›</a:t>
            </a:fld>
            <a:endParaRPr lang="en-US"/>
          </a:p>
        </p:txBody>
      </p:sp>
      <p:sp>
        <p:nvSpPr>
          <p:cNvPr id="6" name="Title 5"/>
          <p:cNvSpPr>
            <a:spLocks noGrp="1"/>
          </p:cNvSpPr>
          <p:nvPr>
            <p:ph type="title"/>
          </p:nvPr>
        </p:nvSpPr>
        <p:spPr/>
        <p:txBody>
          <a:bodyPr rtlCol="0"/>
          <a:lstStyle/>
          <a:p>
            <a:r>
              <a:rPr kumimoji="0" lang="en-US"/>
              <a:t>Click to edit Master title style</a:t>
            </a: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lstStyle/>
          <a:p>
            <a:r>
              <a:rPr kumimoji="0" lang="en-US"/>
              <a:t>Click to edit Master title style</a:t>
            </a:r>
          </a:p>
        </p:txBody>
      </p:sp>
      <p:sp>
        <p:nvSpPr>
          <p:cNvPr id="3" name="Content Placeholder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DD8E71FF-68C9-4FC1-AB99-708A96D42011}" type="datetimeFigureOut">
              <a:rPr lang="en-US" smtClean="0"/>
              <a:t>5/14/2026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135BDC2-B6F3-47C3-8CED-0EEE0242C345}" type="slidenum">
              <a:rPr lang="en-US" smtClean="0"/>
              <a:t>‹#›</a:t>
            </a:fld>
            <a:endParaRPr lang="en-US"/>
          </a:p>
        </p:txBody>
      </p:sp>
    </p:spTree>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D8E71FF-68C9-4FC1-AB99-708A96D42011}" type="datetimeFigureOut">
              <a:rPr lang="en-US" smtClean="0"/>
              <a:t>5/14/2026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135BDC2-B6F3-47C3-8CED-0EEE0242C345}" type="slidenum">
              <a:rPr lang="en-US" smtClean="0"/>
              <a:t>‹#›</a:t>
            </a:fld>
            <a:endParaRPr lang="en-US"/>
          </a:p>
        </p:txBody>
      </p:sp>
    </p:spTree>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a:t>Click to edit Master title style</a:t>
            </a:r>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p>
            <a:fld id="{DD8E71FF-68C9-4FC1-AB99-708A96D42011}" type="datetimeFigureOut">
              <a:rPr lang="en-US" smtClean="0"/>
              <a:t>5/14/2026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135BDC2-B6F3-47C3-8CED-0EEE0242C345}"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DD8E71FF-68C9-4FC1-AB99-708A96D42011}" type="datetimeFigureOut">
              <a:rPr lang="en-US" smtClean="0"/>
              <a:t>5/14/2026</a:t>
            </a:fld>
            <a:endParaRPr lang="en-US"/>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4135BDC2-B6F3-47C3-8CED-0EEE0242C345}" type="slidenum">
              <a:rPr lang="en-US" smtClean="0"/>
              <a:t>‹#›</a:t>
            </a:fld>
            <a:endParaRPr lang="en-US"/>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a:t>Click to edit Master title style</a:t>
            </a:r>
          </a:p>
        </p:txBody>
      </p:sp>
      <p:sp>
        <p:nvSpPr>
          <p:cNvPr id="8" name="Freeform 7"/>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Freeform 8"/>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a:xfrm>
            <a:off x="457200" y="1481329"/>
            <a:ext cx="8229600" cy="4386071"/>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DD8E71FF-68C9-4FC1-AB99-708A96D42011}" type="datetimeFigureOut">
              <a:rPr lang="en-US" smtClean="0"/>
              <a:t>5/14/2026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135BDC2-B6F3-47C3-8CED-0EEE0242C345}" type="slidenum">
              <a:rPr lang="en-US" smtClean="0"/>
              <a:t>‹#›</a:t>
            </a:fld>
            <a:endParaRPr lang="en-US"/>
          </a:p>
        </p:txBody>
      </p:sp>
    </p:spTree>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274641"/>
            <a:ext cx="6324600" cy="5592760"/>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DD8E71FF-68C9-4FC1-AB99-708A96D42011}" type="datetimeFigureOut">
              <a:rPr lang="en-US" smtClean="0"/>
              <a:t>5/14/2026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135BDC2-B6F3-47C3-8CED-0EEE0242C345}"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en-US"/>
              <a:t>Click to edit Master title style</a:t>
            </a:r>
          </a:p>
        </p:txBody>
      </p:sp>
      <p:sp>
        <p:nvSpPr>
          <p:cNvPr id="3" name="Text Placeholder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DD8E71FF-68C9-4FC1-AB99-708A96D42011}" type="datetimeFigureOut">
              <a:rPr lang="en-US" smtClean="0"/>
              <a:t>5/14/2026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135BDC2-B6F3-47C3-8CED-0EEE0242C345}"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nchor="ctr"/>
          <a:lstStyle/>
          <a:p>
            <a:r>
              <a:rPr kumimoji="0" lang="en-US"/>
              <a:t>Click to edit Master title style</a:t>
            </a:r>
          </a:p>
        </p:txBody>
      </p:sp>
      <p:sp>
        <p:nvSpPr>
          <p:cNvPr id="3" name="Date Placeholder 2"/>
          <p:cNvSpPr>
            <a:spLocks noGrp="1"/>
          </p:cNvSpPr>
          <p:nvPr>
            <p:ph type="dt" sz="half" idx="10"/>
          </p:nvPr>
        </p:nvSpPr>
        <p:spPr/>
        <p:txBody>
          <a:bodyPr/>
          <a:lstStyle/>
          <a:p>
            <a:fld id="{DD8E71FF-68C9-4FC1-AB99-708A96D42011}" type="datetimeFigureOut">
              <a:rPr lang="en-US" smtClean="0"/>
              <a:t>5/14/2026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135BDC2-B6F3-47C3-8CED-0EEE0242C345}"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Date Placeholder 1"/>
          <p:cNvSpPr>
            <a:spLocks noGrp="1"/>
          </p:cNvSpPr>
          <p:nvPr>
            <p:ph type="dt" sz="half" idx="10"/>
          </p:nvPr>
        </p:nvSpPr>
        <p:spPr/>
        <p:txBody>
          <a:bodyPr/>
          <a:lstStyle/>
          <a:p>
            <a:fld id="{DD8E71FF-68C9-4FC1-AB99-708A96D42011}" type="datetimeFigureOut">
              <a:rPr lang="en-US" smtClean="0"/>
              <a:t>5/14/2026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135BDC2-B6F3-47C3-8CED-0EEE0242C345}" type="slidenum">
              <a:rPr lang="en-US" smtClean="0"/>
              <a:t>‹#›</a:t>
            </a:fld>
            <a:endParaRPr lang="en-US"/>
          </a:p>
        </p:txBody>
      </p:sp>
      <p:sp>
        <p:nvSpPr>
          <p:cNvPr id="6" name="Rectangle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en-US"/>
              <a:t>Click to edit Master title style</a:t>
            </a:r>
          </a:p>
        </p:txBody>
      </p:sp>
      <p:sp>
        <p:nvSpPr>
          <p:cNvPr id="3" name="Text Placeholder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a:t>Click to edit Master text styles</a:t>
            </a:r>
          </a:p>
        </p:txBody>
      </p:sp>
      <p:sp>
        <p:nvSpPr>
          <p:cNvPr id="4" name="Content Placeholder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DD8E71FF-68C9-4FC1-AB99-708A96D42011}" type="datetimeFigureOut">
              <a:rPr lang="en-US" smtClean="0"/>
              <a:t>5/14/2026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135BDC2-B6F3-47C3-8CED-0EEE0242C345}"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en-US"/>
              <a:t>Click to edit Master title style</a:t>
            </a:r>
          </a:p>
        </p:txBody>
      </p:sp>
      <p:sp>
        <p:nvSpPr>
          <p:cNvPr id="5" name="Date Placeholder 4"/>
          <p:cNvSpPr>
            <a:spLocks noGrp="1"/>
          </p:cNvSpPr>
          <p:nvPr>
            <p:ph type="dt" sz="half" idx="10"/>
          </p:nvPr>
        </p:nvSpPr>
        <p:spPr/>
        <p:txBody>
          <a:bodyPr/>
          <a:lstStyle/>
          <a:p>
            <a:fld id="{DD8E71FF-68C9-4FC1-AB99-708A96D42011}" type="datetimeFigureOut">
              <a:rPr lang="en-US" smtClean="0"/>
              <a:t>5/14/2026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135BDC2-B6F3-47C3-8CED-0EEE0242C345}" type="slidenum">
              <a:rPr lang="en-US" smtClean="0"/>
              <a:t>‹#›</a:t>
            </a:fld>
            <a:endParaRPr lang="en-US"/>
          </a:p>
        </p:txBody>
      </p:sp>
      <p:sp>
        <p:nvSpPr>
          <p:cNvPr id="8" name="Rectangle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Picture Placeholder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en-US"/>
              <a:t>Click icon to add picture</a:t>
            </a:r>
            <a:endParaRPr kumimoji="0" lang="en-US" dirty="0"/>
          </a:p>
        </p:txBody>
      </p:sp>
      <p:sp>
        <p:nvSpPr>
          <p:cNvPr id="9" name="Flowchart: Process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Flowchart: Process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4" name="Text Placeholder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en-US"/>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Relationship Id="rId13" Type="http://schemas.openxmlformats.org/officeDocument/2006/relationships/image" Target="../media/image5.jpeg"/><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theme" Target="../theme/theme4.xml"/><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Pie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Oval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Donut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5" name="Title Placeholder 4"/>
          <p:cNvSpPr>
            <a:spLocks noGrp="1"/>
          </p:cNvSpPr>
          <p:nvPr>
            <p:ph type="title"/>
          </p:nvPr>
        </p:nvSpPr>
        <p:spPr>
          <a:xfrm>
            <a:off x="1435608" y="274638"/>
            <a:ext cx="7498080" cy="1143000"/>
          </a:xfrm>
          <a:prstGeom prst="rect">
            <a:avLst/>
          </a:prstGeom>
        </p:spPr>
        <p:txBody>
          <a:bodyPr anchor="ctr">
            <a:normAutofit/>
          </a:bodyPr>
          <a:lstStyle/>
          <a:p>
            <a:r>
              <a:rPr kumimoji="0" lang="en-US"/>
              <a:t>Click to edit Master title style</a:t>
            </a:r>
          </a:p>
        </p:txBody>
      </p:sp>
      <p:sp>
        <p:nvSpPr>
          <p:cNvPr id="9" name="Text Placeholder 8"/>
          <p:cNvSpPr>
            <a:spLocks noGrp="1"/>
          </p:cNvSpPr>
          <p:nvPr>
            <p:ph type="body" idx="1"/>
          </p:nvPr>
        </p:nvSpPr>
        <p:spPr>
          <a:xfrm>
            <a:off x="1435608" y="1447800"/>
            <a:ext cx="7498080" cy="4800600"/>
          </a:xfrm>
          <a:prstGeom prst="rect">
            <a:avLst/>
          </a:prstGeom>
        </p:spPr>
        <p:txBody>
          <a:bodyPr>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24" name="Date Placeholder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DD8E71FF-68C9-4FC1-AB99-708A96D42011}" type="datetimeFigureOut">
              <a:rPr lang="en-US" smtClean="0"/>
              <a:t>5/14/2026</a:t>
            </a:fld>
            <a:endParaRPr lang="en-US"/>
          </a:p>
        </p:txBody>
      </p:sp>
      <p:sp>
        <p:nvSpPr>
          <p:cNvPr id="10" name="Footer Placeholder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en-US"/>
          </a:p>
        </p:txBody>
      </p:sp>
      <p:sp>
        <p:nvSpPr>
          <p:cNvPr id="22" name="Slide Number Placeholder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4135BDC2-B6F3-47C3-8CED-0EEE0242C345}" type="slidenum">
              <a:rPr lang="en-US" smtClean="0"/>
              <a:t>‹#›</a:t>
            </a:fld>
            <a:endParaRPr lang="en-US"/>
          </a:p>
        </p:txBody>
      </p:sp>
      <p:sp>
        <p:nvSpPr>
          <p:cNvPr id="15" name="Rectangle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609600" y="228600"/>
            <a:ext cx="8153400" cy="990600"/>
          </a:xfrm>
          <a:prstGeom prst="rect">
            <a:avLst/>
          </a:prstGeom>
        </p:spPr>
        <p:txBody>
          <a:bodyPr vert="horz" anchor="ctr">
            <a:normAutofit/>
          </a:bodyPr>
          <a:lstStyle/>
          <a:p>
            <a:r>
              <a:rPr kumimoji="0" lang="en-US"/>
              <a:t>Click to edit Master title style</a:t>
            </a:r>
          </a:p>
        </p:txBody>
      </p:sp>
      <p:sp>
        <p:nvSpPr>
          <p:cNvPr id="13" name="Text Placeholder 12"/>
          <p:cNvSpPr>
            <a:spLocks noGrp="1"/>
          </p:cNvSpPr>
          <p:nvPr>
            <p:ph type="body" idx="1"/>
          </p:nvPr>
        </p:nvSpPr>
        <p:spPr>
          <a:xfrm>
            <a:off x="612648" y="1600200"/>
            <a:ext cx="8153400" cy="4526280"/>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6096000" y="6248400"/>
            <a:ext cx="2667000" cy="365125"/>
          </a:xfrm>
          <a:prstGeom prst="rect">
            <a:avLst/>
          </a:prstGeom>
        </p:spPr>
        <p:txBody>
          <a:bodyPr vert="horz" anchor="ctr" anchorCtr="0"/>
          <a:lstStyle>
            <a:lvl1pPr algn="l" eaLnBrk="1" latinLnBrk="0" hangingPunct="1">
              <a:defRPr kumimoji="0" sz="1400">
                <a:solidFill>
                  <a:schemeClr val="tx2"/>
                </a:solidFill>
              </a:defRPr>
            </a:lvl1pPr>
          </a:lstStyle>
          <a:p>
            <a:fld id="{DD8E71FF-68C9-4FC1-AB99-708A96D42011}" type="datetimeFigureOut">
              <a:rPr lang="en-US" smtClean="0"/>
              <a:t>5/14/2026</a:t>
            </a:fld>
            <a:endParaRPr lang="en-US"/>
          </a:p>
        </p:txBody>
      </p:sp>
      <p:sp>
        <p:nvSpPr>
          <p:cNvPr id="3" name="Footer Placeholder 2"/>
          <p:cNvSpPr>
            <a:spLocks noGrp="1"/>
          </p:cNvSpPr>
          <p:nvPr>
            <p:ph type="ftr" sz="quarter" idx="3"/>
          </p:nvPr>
        </p:nvSpPr>
        <p:spPr>
          <a:xfrm>
            <a:off x="609600" y="6248206"/>
            <a:ext cx="5421083" cy="365125"/>
          </a:xfrm>
          <a:prstGeom prst="rect">
            <a:avLst/>
          </a:prstGeom>
        </p:spPr>
        <p:txBody>
          <a:bodyPr vert="horz" anchor="ctr"/>
          <a:lstStyle>
            <a:lvl1pPr algn="r" eaLnBrk="1" latinLnBrk="0" hangingPunct="1">
              <a:defRPr kumimoji="0" sz="1400">
                <a:solidFill>
                  <a:schemeClr val="tx2"/>
                </a:solidFill>
              </a:defRPr>
            </a:lvl1pPr>
          </a:lstStyle>
          <a:p>
            <a:endParaRPr lang="en-US"/>
          </a:p>
        </p:txBody>
      </p:sp>
      <p:sp>
        <p:nvSpPr>
          <p:cNvPr id="7" name="Rectangle 6"/>
          <p:cNvSpPr/>
          <p:nvPr/>
        </p:nvSpPr>
        <p:spPr bwMode="white">
          <a:xfrm>
            <a:off x="0" y="1234440"/>
            <a:ext cx="9144000" cy="32004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1280160"/>
            <a:ext cx="533400" cy="228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590550" y="1280160"/>
            <a:ext cx="8553450" cy="228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0" y="1272222"/>
            <a:ext cx="533400" cy="244476"/>
          </a:xfrm>
          <a:prstGeom prst="rect">
            <a:avLst/>
          </a:prstGeom>
        </p:spPr>
        <p:txBody>
          <a:bodyPr vert="horz" anchor="ctr" anchorCtr="0">
            <a:normAutofit/>
          </a:bodyPr>
          <a:lstStyle>
            <a:lvl1pPr algn="ctr" eaLnBrk="1" latinLnBrk="0" hangingPunct="1">
              <a:defRPr kumimoji="0" sz="1400" b="1">
                <a:solidFill>
                  <a:srgbClr val="FFFFFF"/>
                </a:solidFill>
              </a:defRPr>
            </a:lvl1pPr>
          </a:lstStyle>
          <a:p>
            <a:fld id="{4135BDC2-B6F3-47C3-8CED-0EEE0242C345}"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txStyles>
    <p:titleStyle>
      <a:lvl1pPr algn="l" rtl="0" eaLnBrk="1" latinLnBrk="0" hangingPunct="1">
        <a:spcBef>
          <a:spcPct val="0"/>
        </a:spcBef>
        <a:buNone/>
        <a:defRPr kumimoji="0" sz="4400" kern="1200">
          <a:solidFill>
            <a:schemeClr val="tx2"/>
          </a:solidFill>
          <a:latin typeface="+mj-lt"/>
          <a:ea typeface="+mj-ea"/>
          <a:cs typeface="+mj-cs"/>
        </a:defRPr>
      </a:lvl1pPr>
    </p:titleStyle>
    <p:body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7" name="Rounded Rectangle 6"/>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ounded Rectangle 8"/>
          <p:cNvSpPr/>
          <p:nvPr/>
        </p:nvSpPr>
        <p:spPr>
          <a:xfrm>
            <a:off x="418596" y="434162"/>
            <a:ext cx="8306809" cy="5486400"/>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Title Placeholder 12"/>
          <p:cNvSpPr>
            <a:spLocks noGrp="1"/>
          </p:cNvSpPr>
          <p:nvPr>
            <p:ph type="title"/>
          </p:nvPr>
        </p:nvSpPr>
        <p:spPr>
          <a:xfrm>
            <a:off x="502920" y="4985590"/>
            <a:ext cx="8183880" cy="1051560"/>
          </a:xfrm>
          <a:prstGeom prst="rect">
            <a:avLst/>
          </a:prstGeom>
        </p:spPr>
        <p:txBody>
          <a:bodyPr vert="horz" anchor="b">
            <a:normAutofit/>
          </a:bodyPr>
          <a:lstStyle/>
          <a:p>
            <a:r>
              <a:rPr kumimoji="0" lang="en-US"/>
              <a:t>Click to edit Master title style</a:t>
            </a:r>
          </a:p>
        </p:txBody>
      </p:sp>
      <p:sp>
        <p:nvSpPr>
          <p:cNvPr id="4" name="Text Placeholder 3"/>
          <p:cNvSpPr>
            <a:spLocks noGrp="1"/>
          </p:cNvSpPr>
          <p:nvPr>
            <p:ph type="body" idx="1"/>
          </p:nvPr>
        </p:nvSpPr>
        <p:spPr>
          <a:xfrm>
            <a:off x="502920" y="530352"/>
            <a:ext cx="8183880" cy="4187952"/>
          </a:xfrm>
          <a:prstGeom prst="rect">
            <a:avLst/>
          </a:prstGeom>
        </p:spPr>
        <p:txBody>
          <a:bodyPr vert="horz" lIns="182880" tIns="91440">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25" name="Date Placeholder 24"/>
          <p:cNvSpPr>
            <a:spLocks noGrp="1"/>
          </p:cNvSpPr>
          <p:nvPr>
            <p:ph type="dt" sz="half" idx="2"/>
          </p:nvPr>
        </p:nvSpPr>
        <p:spPr>
          <a:xfrm>
            <a:off x="3776328" y="6111875"/>
            <a:ext cx="2286000" cy="365125"/>
          </a:xfrm>
          <a:prstGeom prst="rect">
            <a:avLst/>
          </a:prstGeom>
        </p:spPr>
        <p:txBody>
          <a:bodyPr vert="horz" anchor="b"/>
          <a:lstStyle>
            <a:lvl1pPr algn="r" eaLnBrk="1" latinLnBrk="0" hangingPunct="1">
              <a:defRPr kumimoji="0" sz="1000">
                <a:solidFill>
                  <a:schemeClr val="bg2">
                    <a:shade val="50000"/>
                  </a:schemeClr>
                </a:solidFill>
              </a:defRPr>
            </a:lvl1pPr>
            <a:extLst/>
          </a:lstStyle>
          <a:p>
            <a:fld id="{DD8E71FF-68C9-4FC1-AB99-708A96D42011}" type="datetimeFigureOut">
              <a:rPr lang="en-US" smtClean="0"/>
              <a:t>5/14/2026</a:t>
            </a:fld>
            <a:endParaRPr lang="en-US"/>
          </a:p>
        </p:txBody>
      </p:sp>
      <p:sp>
        <p:nvSpPr>
          <p:cNvPr id="18" name="Footer Placeholder 17"/>
          <p:cNvSpPr>
            <a:spLocks noGrp="1"/>
          </p:cNvSpPr>
          <p:nvPr>
            <p:ph type="ftr" sz="quarter" idx="3"/>
          </p:nvPr>
        </p:nvSpPr>
        <p:spPr>
          <a:xfrm>
            <a:off x="6062328" y="6111875"/>
            <a:ext cx="2286000" cy="365125"/>
          </a:xfrm>
          <a:prstGeom prst="rect">
            <a:avLst/>
          </a:prstGeom>
        </p:spPr>
        <p:txBody>
          <a:bodyPr vert="horz" anchor="b"/>
          <a:lstStyle>
            <a:lvl1pPr algn="l" eaLnBrk="1" latinLnBrk="0" hangingPunct="1">
              <a:defRPr kumimoji="0" sz="1000">
                <a:solidFill>
                  <a:schemeClr val="bg2">
                    <a:shade val="50000"/>
                  </a:schemeClr>
                </a:solidFill>
              </a:defRPr>
            </a:lvl1pPr>
            <a:extLst/>
          </a:lstStyle>
          <a:p>
            <a:endParaRPr lang="en-US"/>
          </a:p>
        </p:txBody>
      </p:sp>
      <p:sp>
        <p:nvSpPr>
          <p:cNvPr id="5" name="Slide Number Placeholder 4"/>
          <p:cNvSpPr>
            <a:spLocks noGrp="1"/>
          </p:cNvSpPr>
          <p:nvPr>
            <p:ph type="sldNum" sz="quarter" idx="4"/>
          </p:nvPr>
        </p:nvSpPr>
        <p:spPr>
          <a:xfrm>
            <a:off x="8348328" y="6111875"/>
            <a:ext cx="457200" cy="365125"/>
          </a:xfrm>
          <a:prstGeom prst="rect">
            <a:avLst/>
          </a:prstGeom>
        </p:spPr>
        <p:txBody>
          <a:bodyPr vert="horz" anchor="b"/>
          <a:lstStyle>
            <a:lvl1pPr algn="r" eaLnBrk="1" latinLnBrk="0" hangingPunct="1">
              <a:defRPr kumimoji="0" sz="1000">
                <a:solidFill>
                  <a:schemeClr val="bg2">
                    <a:shade val="50000"/>
                  </a:schemeClr>
                </a:solidFill>
              </a:defRPr>
            </a:lvl1pPr>
            <a:extLst/>
          </a:lstStyle>
          <a:p>
            <a:fld id="{4135BDC2-B6F3-47C3-8CED-0EEE0242C345}"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 id="2147483749" r:id="rId5"/>
    <p:sldLayoutId id="2147483750" r:id="rId6"/>
    <p:sldLayoutId id="2147483751" r:id="rId7"/>
    <p:sldLayoutId id="2147483752" r:id="rId8"/>
    <p:sldLayoutId id="2147483753" r:id="rId9"/>
    <p:sldLayoutId id="2147483754" r:id="rId10"/>
    <p:sldLayoutId id="2147483755" r:id="rId11"/>
  </p:sldLayoutIdLst>
  <p:txStyles>
    <p:titleStyle>
      <a:lvl1pPr algn="l" rtl="0" eaLnBrk="1" latinLnBrk="0" hangingPunct="1">
        <a:spcBef>
          <a:spcPct val="0"/>
        </a:spcBef>
        <a:buNone/>
        <a:defRPr kumimoji="0" sz="3600" b="1" kern="1200">
          <a:solidFill>
            <a:schemeClr val="accent1">
              <a:tint val="88000"/>
              <a:satMod val="150000"/>
            </a:schemeClr>
          </a:solidFill>
          <a:effectLst>
            <a:outerShdw blurRad="53975" dist="22860" dir="5400000" algn="tl" rotWithShape="0">
              <a:srgbClr val="000000">
                <a:alpha val="55000"/>
              </a:srgbClr>
            </a:outerShdw>
          </a:effectLst>
          <a:latin typeface="+mj-lt"/>
          <a:ea typeface="+mj-ea"/>
          <a:cs typeface="+mj-cs"/>
        </a:defRPr>
      </a:lvl1pPr>
      <a:extLst/>
    </p:titleStyle>
    <p:bodyStyle>
      <a:lvl1pPr marL="265176" indent="-265176" algn="l" rtl="0" eaLnBrk="1" latinLnBrk="0" hangingPunct="1">
        <a:spcBef>
          <a:spcPts val="250"/>
        </a:spcBef>
        <a:buClr>
          <a:schemeClr val="accent1"/>
        </a:buClr>
        <a:buSzPct val="80000"/>
        <a:buFont typeface="Wingdings 2"/>
        <a:buChar char=""/>
        <a:defRPr kumimoji="0" sz="2800" kern="1200">
          <a:solidFill>
            <a:schemeClr val="tx1"/>
          </a:solidFill>
          <a:effectLst/>
          <a:latin typeface="+mn-lt"/>
          <a:ea typeface="+mn-ea"/>
          <a:cs typeface="+mn-cs"/>
        </a:defRPr>
      </a:lvl1pPr>
      <a:lvl2pPr marL="548640" indent="-201168" algn="l" rtl="0" eaLnBrk="1" latinLnBrk="0" hangingPunct="1">
        <a:spcBef>
          <a:spcPts val="250"/>
        </a:spcBef>
        <a:buClr>
          <a:schemeClr val="accent1"/>
        </a:buClr>
        <a:buSzPct val="100000"/>
        <a:buFont typeface="Verdana"/>
        <a:buChar char="◦"/>
        <a:defRPr kumimoji="0" sz="2400" kern="1200">
          <a:solidFill>
            <a:schemeClr val="tx1"/>
          </a:solidFill>
          <a:latin typeface="+mn-lt"/>
          <a:ea typeface="+mn-ea"/>
          <a:cs typeface="+mn-cs"/>
        </a:defRPr>
      </a:lvl2pPr>
      <a:lvl3pPr marL="786384" indent="-182880" algn="l" rtl="0" eaLnBrk="1" latinLnBrk="0" hangingPunct="1">
        <a:spcBef>
          <a:spcPts val="250"/>
        </a:spcBef>
        <a:buClr>
          <a:schemeClr val="accent2">
            <a:tint val="85000"/>
            <a:satMod val="285000"/>
          </a:schemeClr>
        </a:buClr>
        <a:buSzPct val="100000"/>
        <a:buFont typeface="Wingdings 2"/>
        <a:buChar char=""/>
        <a:defRPr kumimoji="0" sz="2200" kern="1200">
          <a:solidFill>
            <a:schemeClr val="tx1"/>
          </a:solidFill>
          <a:latin typeface="+mn-lt"/>
          <a:ea typeface="+mn-ea"/>
          <a:cs typeface="+mn-cs"/>
        </a:defRPr>
      </a:lvl3pPr>
      <a:lvl4pPr marL="1024128" indent="-182880" algn="l" rtl="0" eaLnBrk="1" latinLnBrk="0" hangingPunct="1">
        <a:spcBef>
          <a:spcPts val="230"/>
        </a:spcBef>
        <a:buClr>
          <a:schemeClr val="accent2">
            <a:tint val="85000"/>
            <a:satMod val="285000"/>
          </a:schemeClr>
        </a:buClr>
        <a:buSzPct val="112000"/>
        <a:buFont typeface="Verdana"/>
        <a:buChar char="◦"/>
        <a:defRPr kumimoji="0" sz="1900" kern="1200">
          <a:solidFill>
            <a:schemeClr val="tx1"/>
          </a:solidFill>
          <a:latin typeface="+mn-lt"/>
          <a:ea typeface="+mn-ea"/>
          <a:cs typeface="+mn-cs"/>
        </a:defRPr>
      </a:lvl4pPr>
      <a:lvl5pPr marL="1280160" indent="-182880" algn="l" rtl="0" eaLnBrk="1" latinLnBrk="0" hangingPunct="1">
        <a:spcBef>
          <a:spcPts val="250"/>
        </a:spcBef>
        <a:buClr>
          <a:schemeClr val="accent3">
            <a:tint val="85000"/>
            <a:satMod val="275000"/>
          </a:schemeClr>
        </a:buClr>
        <a:buSzPct val="100000"/>
        <a:buFont typeface="Wingdings 2"/>
        <a:buChar char=""/>
        <a:defRPr kumimoji="0" sz="1800" kern="1200">
          <a:solidFill>
            <a:schemeClr val="tx1"/>
          </a:solidFill>
          <a:latin typeface="+mn-lt"/>
          <a:ea typeface="+mn-ea"/>
          <a:cs typeface="+mn-cs"/>
        </a:defRPr>
      </a:lvl5pPr>
      <a:lvl6pPr marL="1490472" indent="-182880" algn="l" rtl="0" eaLnBrk="1" latinLnBrk="0" hangingPunct="1">
        <a:spcBef>
          <a:spcPts val="250"/>
        </a:spcBef>
        <a:buClr>
          <a:schemeClr val="accent3">
            <a:tint val="85000"/>
            <a:satMod val="275000"/>
          </a:schemeClr>
        </a:buClr>
        <a:buSzPct val="100000"/>
        <a:buFont typeface="Verdana"/>
        <a:buChar char="◦"/>
        <a:defRPr kumimoji="0" sz="1700" kern="1200" baseline="0">
          <a:solidFill>
            <a:schemeClr val="tx1"/>
          </a:solidFill>
          <a:latin typeface="+mn-lt"/>
          <a:ea typeface="+mn-ea"/>
          <a:cs typeface="+mn-cs"/>
        </a:defRPr>
      </a:lvl6pPr>
      <a:lvl7pPr marL="1700784"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7pPr>
      <a:lvl8pPr marL="1920240" indent="-182880" algn="l" rtl="0" eaLnBrk="1" latinLnBrk="0" hangingPunct="1">
        <a:spcBef>
          <a:spcPts val="257"/>
        </a:spcBef>
        <a:buClr>
          <a:schemeClr val="accent3">
            <a:tint val="85000"/>
            <a:satMod val="275000"/>
          </a:schemeClr>
        </a:buClr>
        <a:buSzPct val="100000"/>
        <a:buFont typeface="Verdana"/>
        <a:buChar char="◦"/>
        <a:defRPr kumimoji="0" sz="1500" kern="1200" baseline="0">
          <a:solidFill>
            <a:schemeClr val="tx1"/>
          </a:solidFill>
          <a:latin typeface="+mn-lt"/>
          <a:ea typeface="+mn-ea"/>
          <a:cs typeface="+mn-cs"/>
        </a:defRPr>
      </a:lvl8pPr>
      <a:lvl9pPr marL="2148840"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Freeform 11"/>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p>
            <a:r>
              <a:rPr kumimoji="0" lang="en-US"/>
              <a:t>Click to edit Master title style</a:t>
            </a:r>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DD8E71FF-68C9-4FC1-AB99-708A96D42011}" type="datetimeFigureOut">
              <a:rPr lang="en-US" smtClean="0"/>
              <a:t>5/14/2026</a:t>
            </a:fld>
            <a:endParaRPr lang="en-US"/>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US"/>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4135BDC2-B6F3-47C3-8CED-0EEE0242C345}"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757" r:id="rId1"/>
    <p:sldLayoutId id="2147483758" r:id="rId2"/>
    <p:sldLayoutId id="2147483759" r:id="rId3"/>
    <p:sldLayoutId id="2147483760" r:id="rId4"/>
    <p:sldLayoutId id="2147483761" r:id="rId5"/>
    <p:sldLayoutId id="2147483762" r:id="rId6"/>
    <p:sldLayoutId id="2147483763" r:id="rId7"/>
    <p:sldLayoutId id="2147483764" r:id="rId8"/>
    <p:sldLayoutId id="2147483765" r:id="rId9"/>
    <p:sldLayoutId id="2147483766" r:id="rId10"/>
    <p:sldLayoutId id="2147483767"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2" Type="http://schemas.openxmlformats.org/officeDocument/2006/relationships/image" Target="../media/image15.jpeg"/><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2" Type="http://schemas.openxmlformats.org/officeDocument/2006/relationships/image" Target="../media/image16.jpeg"/><Relationship Id="rId1" Type="http://schemas.openxmlformats.org/officeDocument/2006/relationships/slideLayout" Target="../slideLayouts/slideLayout35.xml"/></Relationships>
</file>

<file path=ppt/slides/_rels/slide12.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24.xml"/></Relationships>
</file>

<file path=ppt/slides/_rels/slide13.xml.rels><?xml version="1.0" encoding="UTF-8" standalone="yes"?>
<Relationships xmlns="http://schemas.openxmlformats.org/package/2006/relationships"><Relationship Id="rId2" Type="http://schemas.openxmlformats.org/officeDocument/2006/relationships/image" Target="../media/image17.jpeg"/><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3" Type="http://schemas.openxmlformats.org/officeDocument/2006/relationships/hyperlink" Target="http://www.medicalnewstoday.com/articles/325253" TargetMode="External"/><Relationship Id="rId2" Type="http://schemas.openxmlformats.org/officeDocument/2006/relationships/hyperlink" Target="http://www.medicalnewstoday.com/articles/fruits-vs-vegetables" TargetMode="External"/><Relationship Id="rId1" Type="http://schemas.openxmlformats.org/officeDocument/2006/relationships/slideLayout" Target="../slideLayouts/slideLayout13.xml"/><Relationship Id="rId6" Type="http://schemas.openxmlformats.org/officeDocument/2006/relationships/hyperlink" Target="http://www.hsph.harvard.edu/nutritionsource/what-should-you-eat/vegetables-and-fruits/" TargetMode="External"/><Relationship Id="rId5" Type="http://schemas.openxmlformats.org/officeDocument/2006/relationships/hyperlink" Target="http://www.nhs.uk/live-well/eat-well/5-a-day/why-5-a-day/" TargetMode="External"/><Relationship Id="rId4" Type="http://schemas.openxmlformats.org/officeDocument/2006/relationships/hyperlink" Target="http://www.betterhealth.vic.gov.au/health/healthyliving/fruit-and-vegetables" TargetMode="External"/></Relationships>
</file>

<file path=ppt/slides/_rels/slide2.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266" name="Picture 2" descr="TOP fructe si legume cu pesticide: cel mai popular fruct romanesc este pe  primul loc. Tu pe care le consumi? - Opinia Timisoarei"/>
          <p:cNvPicPr>
            <a:picLocks noChangeAspect="1" noChangeArrowheads="1"/>
          </p:cNvPicPr>
          <p:nvPr/>
        </p:nvPicPr>
        <p:blipFill>
          <a:blip r:embed="rId2"/>
          <a:srcRect/>
          <a:stretch>
            <a:fillRect/>
          </a:stretch>
        </p:blipFill>
        <p:spPr bwMode="auto">
          <a:xfrm>
            <a:off x="0" y="0"/>
            <a:ext cx="9144000" cy="6858000"/>
          </a:xfrm>
          <a:prstGeom prst="rect">
            <a:avLst/>
          </a:prstGeom>
          <a:noFill/>
        </p:spPr>
      </p:pic>
      <p:sp>
        <p:nvSpPr>
          <p:cNvPr id="2" name="Title 1"/>
          <p:cNvSpPr>
            <a:spLocks noGrp="1"/>
          </p:cNvSpPr>
          <p:nvPr>
            <p:ph type="ctrTitle"/>
          </p:nvPr>
        </p:nvSpPr>
        <p:spPr>
          <a:xfrm>
            <a:off x="914400" y="1981200"/>
            <a:ext cx="7772400" cy="1524000"/>
          </a:xfrm>
        </p:spPr>
        <p:txBody>
          <a:bodyPr>
            <a:normAutofit fontScale="90000"/>
          </a:bodyPr>
          <a:lstStyle/>
          <a:p>
            <a:r>
              <a:rPr lang="en-US" sz="4900" b="1" dirty="0" err="1">
                <a:solidFill>
                  <a:schemeClr val="bg1"/>
                </a:solidFill>
                <a:latin typeface="Times New Roman" pitchFamily="18" charset="0"/>
                <a:cs typeface="Times New Roman" pitchFamily="18" charset="0"/>
              </a:rPr>
              <a:t>Importan</a:t>
            </a:r>
            <a:r>
              <a:rPr lang="vi-VN" sz="4900" b="1" dirty="0">
                <a:solidFill>
                  <a:schemeClr val="bg1"/>
                </a:solidFill>
                <a:latin typeface="Times New Roman" pitchFamily="18" charset="0"/>
                <a:cs typeface="Times New Roman" pitchFamily="18" charset="0"/>
              </a:rPr>
              <a:t>ț</a:t>
            </a:r>
            <a:r>
              <a:rPr lang="en-US" sz="4900" b="1" dirty="0">
                <a:solidFill>
                  <a:schemeClr val="bg1"/>
                </a:solidFill>
                <a:latin typeface="Times New Roman" pitchFamily="18" charset="0"/>
                <a:cs typeface="Times New Roman" pitchFamily="18" charset="0"/>
              </a:rPr>
              <a:t>a </a:t>
            </a:r>
            <a:r>
              <a:rPr lang="en-US" sz="4900" b="1" dirty="0" err="1">
                <a:solidFill>
                  <a:schemeClr val="bg1"/>
                </a:solidFill>
                <a:latin typeface="Times New Roman" pitchFamily="18" charset="0"/>
                <a:cs typeface="Times New Roman" pitchFamily="18" charset="0"/>
              </a:rPr>
              <a:t>consumului</a:t>
            </a:r>
            <a:r>
              <a:rPr lang="en-US" sz="4900" b="1" dirty="0">
                <a:solidFill>
                  <a:schemeClr val="bg1"/>
                </a:solidFill>
                <a:latin typeface="Times New Roman" pitchFamily="18" charset="0"/>
                <a:cs typeface="Times New Roman" pitchFamily="18" charset="0"/>
              </a:rPr>
              <a:t> de </a:t>
            </a:r>
            <a:r>
              <a:rPr lang="en-US" sz="4900" b="1" dirty="0" err="1">
                <a:solidFill>
                  <a:schemeClr val="bg1"/>
                </a:solidFill>
                <a:latin typeface="Times New Roman" pitchFamily="18" charset="0"/>
                <a:cs typeface="Times New Roman" pitchFamily="18" charset="0"/>
              </a:rPr>
              <a:t>fructe</a:t>
            </a:r>
            <a:r>
              <a:rPr lang="en-US" sz="4900" b="1" dirty="0">
                <a:solidFill>
                  <a:schemeClr val="bg1"/>
                </a:solidFill>
                <a:latin typeface="Times New Roman" pitchFamily="18" charset="0"/>
                <a:cs typeface="Times New Roman" pitchFamily="18" charset="0"/>
              </a:rPr>
              <a:t> </a:t>
            </a:r>
            <a:r>
              <a:rPr lang="vi-VN" sz="4900" b="1" dirty="0">
                <a:solidFill>
                  <a:schemeClr val="bg1"/>
                </a:solidFill>
                <a:latin typeface="Times New Roman" pitchFamily="18" charset="0"/>
                <a:cs typeface="Times New Roman" pitchFamily="18" charset="0"/>
              </a:rPr>
              <a:t>ș</a:t>
            </a:r>
            <a:r>
              <a:rPr lang="en-US" sz="4900" b="1" dirty="0" err="1">
                <a:solidFill>
                  <a:schemeClr val="bg1"/>
                </a:solidFill>
                <a:latin typeface="Times New Roman" pitchFamily="18" charset="0"/>
                <a:cs typeface="Times New Roman" pitchFamily="18" charset="0"/>
              </a:rPr>
              <a:t>i</a:t>
            </a:r>
            <a:r>
              <a:rPr lang="en-US" sz="4900" b="1" dirty="0">
                <a:solidFill>
                  <a:schemeClr val="bg1"/>
                </a:solidFill>
                <a:latin typeface="Times New Roman" pitchFamily="18" charset="0"/>
                <a:cs typeface="Times New Roman" pitchFamily="18" charset="0"/>
              </a:rPr>
              <a:t> legume</a:t>
            </a:r>
            <a:br>
              <a:rPr lang="en-US" b="1" dirty="0">
                <a:solidFill>
                  <a:schemeClr val="bg1"/>
                </a:solidFill>
                <a:latin typeface="Times New Roman" pitchFamily="18" charset="0"/>
                <a:cs typeface="Times New Roman" pitchFamily="18" charset="0"/>
              </a:rPr>
            </a:br>
            <a:endParaRPr lang="en-US" dirty="0">
              <a:solidFill>
                <a:schemeClr val="bg1"/>
              </a:solidFill>
              <a:latin typeface="Times New Roman" pitchFamily="18" charset="0"/>
              <a:cs typeface="Times New Roman" pitchFamily="18"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err="1">
                <a:latin typeface="Times New Roman" pitchFamily="18" charset="0"/>
                <a:cs typeface="Times New Roman" pitchFamily="18" charset="0"/>
              </a:rPr>
              <a:t>Tipuri</a:t>
            </a:r>
            <a:r>
              <a:rPr lang="en-US" dirty="0">
                <a:latin typeface="Times New Roman" pitchFamily="18" charset="0"/>
                <a:cs typeface="Times New Roman" pitchFamily="18" charset="0"/>
              </a:rPr>
              <a:t> de legume</a:t>
            </a:r>
            <a:br>
              <a:rPr lang="en-US" dirty="0">
                <a:latin typeface="Times New Roman" pitchFamily="18" charset="0"/>
                <a:cs typeface="Times New Roman" pitchFamily="18" charset="0"/>
              </a:rPr>
            </a:br>
            <a:endParaRPr lang="en-US" dirty="0">
              <a:latin typeface="Times New Roman" pitchFamily="18" charset="0"/>
              <a:cs typeface="Times New Roman" pitchFamily="18" charset="0"/>
            </a:endParaRPr>
          </a:p>
        </p:txBody>
      </p:sp>
      <p:sp>
        <p:nvSpPr>
          <p:cNvPr id="3" name="Content Placeholder 2"/>
          <p:cNvSpPr>
            <a:spLocks noGrp="1"/>
          </p:cNvSpPr>
          <p:nvPr>
            <p:ph sz="quarter" idx="1"/>
          </p:nvPr>
        </p:nvSpPr>
        <p:spPr>
          <a:xfrm>
            <a:off x="457200" y="1447800"/>
            <a:ext cx="8229600" cy="4678363"/>
          </a:xfrm>
        </p:spPr>
        <p:txBody>
          <a:bodyPr>
            <a:normAutofit/>
          </a:bodyPr>
          <a:lstStyle/>
          <a:p>
            <a:pPr>
              <a:buFont typeface="Wingdings" pitchFamily="2" charset="2"/>
              <a:buChar char="Ø"/>
            </a:pPr>
            <a:r>
              <a:rPr lang="vi-VN" sz="2400" dirty="0">
                <a:latin typeface="Times New Roman" pitchFamily="18" charset="0"/>
                <a:cs typeface="Times New Roman" pitchFamily="18" charset="0"/>
              </a:rPr>
              <a:t>Legumele sunt disponibile în numeroase varietăți și pot fi clasificate în grupuri biologice sau „familii", printre care:</a:t>
            </a:r>
            <a:endParaRPr lang="vi-VN" sz="2600" dirty="0">
              <a:latin typeface="Times New Roman" pitchFamily="18" charset="0"/>
              <a:cs typeface="Times New Roman" pitchFamily="18" charset="0"/>
            </a:endParaRPr>
          </a:p>
          <a:p>
            <a:pPr>
              <a:buNone/>
            </a:pPr>
            <a:r>
              <a:rPr lang="en-US" sz="2600" dirty="0">
                <a:latin typeface="Times New Roman" pitchFamily="18" charset="0"/>
                <a:cs typeface="Times New Roman" pitchFamily="18" charset="0"/>
              </a:rPr>
              <a:t>     - </a:t>
            </a:r>
            <a:r>
              <a:rPr lang="vi-VN" sz="2600" dirty="0">
                <a:latin typeface="Times New Roman" pitchFamily="18" charset="0"/>
                <a:cs typeface="Times New Roman" pitchFamily="18" charset="0"/>
              </a:rPr>
              <a:t>legume cu frunze verzi - salată, spanac și sfeclă roșie;</a:t>
            </a:r>
          </a:p>
          <a:p>
            <a:pPr>
              <a:buNone/>
            </a:pPr>
            <a:r>
              <a:rPr lang="en-US" sz="2600" dirty="0">
                <a:latin typeface="Times New Roman" pitchFamily="18" charset="0"/>
                <a:cs typeface="Times New Roman" pitchFamily="18" charset="0"/>
              </a:rPr>
              <a:t>     - </a:t>
            </a:r>
            <a:r>
              <a:rPr lang="vi-VN" sz="2600" dirty="0">
                <a:latin typeface="Times New Roman" pitchFamily="18" charset="0"/>
                <a:cs typeface="Times New Roman" pitchFamily="18" charset="0"/>
              </a:rPr>
              <a:t>crucifere - varză, conopidă, varză de Bruxelles și broccoli;</a:t>
            </a:r>
          </a:p>
          <a:p>
            <a:pPr>
              <a:buNone/>
            </a:pPr>
            <a:r>
              <a:rPr lang="en-US" sz="2600" dirty="0">
                <a:latin typeface="Times New Roman" pitchFamily="18" charset="0"/>
                <a:cs typeface="Times New Roman" pitchFamily="18" charset="0"/>
              </a:rPr>
              <a:t>     - </a:t>
            </a:r>
            <a:r>
              <a:rPr lang="vi-VN" sz="2600" dirty="0">
                <a:latin typeface="Times New Roman" pitchFamily="18" charset="0"/>
                <a:cs typeface="Times New Roman" pitchFamily="18" charset="0"/>
              </a:rPr>
              <a:t>măduvă - dovleac, castraveți și dovlecei;</a:t>
            </a:r>
          </a:p>
          <a:p>
            <a:pPr>
              <a:buNone/>
            </a:pPr>
            <a:r>
              <a:rPr lang="en-US" sz="2600" dirty="0">
                <a:latin typeface="Times New Roman" pitchFamily="18" charset="0"/>
                <a:cs typeface="Times New Roman" pitchFamily="18" charset="0"/>
              </a:rPr>
              <a:t>     - </a:t>
            </a:r>
            <a:r>
              <a:rPr lang="vi-VN" sz="2600" dirty="0">
                <a:latin typeface="Times New Roman" pitchFamily="18" charset="0"/>
                <a:cs typeface="Times New Roman" pitchFamily="18" charset="0"/>
              </a:rPr>
              <a:t>rădăcină - cartof, cartof dulce și igname;</a:t>
            </a:r>
          </a:p>
          <a:p>
            <a:pPr>
              <a:buNone/>
            </a:pPr>
            <a:r>
              <a:rPr lang="en-US" sz="2600" dirty="0">
                <a:latin typeface="Times New Roman" pitchFamily="18" charset="0"/>
                <a:cs typeface="Times New Roman" pitchFamily="18" charset="0"/>
              </a:rPr>
              <a:t>     - </a:t>
            </a:r>
            <a:r>
              <a:rPr lang="vi-VN" sz="2600" dirty="0">
                <a:latin typeface="Times New Roman" pitchFamily="18" charset="0"/>
                <a:cs typeface="Times New Roman" pitchFamily="18" charset="0"/>
              </a:rPr>
              <a:t>tulpina plantelor comestibile - țelină și sparanghel;</a:t>
            </a:r>
          </a:p>
          <a:p>
            <a:pPr>
              <a:buNone/>
            </a:pPr>
            <a:r>
              <a:rPr lang="en-US" sz="2600" dirty="0">
                <a:latin typeface="Times New Roman" pitchFamily="18" charset="0"/>
                <a:cs typeface="Times New Roman" pitchFamily="18" charset="0"/>
              </a:rPr>
              <a:t>     - </a:t>
            </a:r>
            <a:r>
              <a:rPr lang="vi-VN" sz="2600" dirty="0">
                <a:latin typeface="Times New Roman" pitchFamily="18" charset="0"/>
                <a:cs typeface="Times New Roman" pitchFamily="18" charset="0"/>
              </a:rPr>
              <a:t>allium - ceapă, usturoi.</a:t>
            </a:r>
          </a:p>
          <a:p>
            <a:endParaRPr lang="en-US" dirty="0"/>
          </a:p>
        </p:txBody>
      </p:sp>
      <p:pic>
        <p:nvPicPr>
          <p:cNvPr id="26626" name="Picture 2" descr="Legume Pe Care Să Le Crești Ușor Acasă. Acestea Sunt Cele Mai Ușor De  întreținut | Libertatea"/>
          <p:cNvPicPr>
            <a:picLocks noChangeAspect="1" noChangeArrowheads="1"/>
          </p:cNvPicPr>
          <p:nvPr/>
        </p:nvPicPr>
        <p:blipFill>
          <a:blip r:embed="rId2"/>
          <a:srcRect/>
          <a:stretch>
            <a:fillRect/>
          </a:stretch>
        </p:blipFill>
        <p:spPr bwMode="auto">
          <a:xfrm>
            <a:off x="6524625" y="5114924"/>
            <a:ext cx="2619375" cy="1743076"/>
          </a:xfrm>
          <a:prstGeom prst="rect">
            <a:avLst/>
          </a:prstGeom>
          <a:noFill/>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3400" y="2286000"/>
            <a:ext cx="8229600" cy="2667000"/>
          </a:xfrm>
        </p:spPr>
        <p:txBody>
          <a:bodyPr/>
          <a:lstStyle/>
          <a:p>
            <a:r>
              <a:rPr lang="vi-VN" sz="2400" dirty="0">
                <a:latin typeface="Times New Roman" pitchFamily="18" charset="0"/>
                <a:cs typeface="Times New Roman" pitchFamily="18" charset="0"/>
              </a:rPr>
              <a:t>Există numeroşi factori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printre</a:t>
            </a:r>
            <a:r>
              <a:rPr lang="en-US" sz="2400" dirty="0">
                <a:latin typeface="Times New Roman" pitchFamily="18" charset="0"/>
                <a:cs typeface="Times New Roman" pitchFamily="18" charset="0"/>
              </a:rPr>
              <a:t> care</a:t>
            </a:r>
            <a:r>
              <a:rPr lang="vi-VN" sz="2400" dirty="0">
                <a:latin typeface="Times New Roman" pitchFamily="18" charset="0"/>
                <a:cs typeface="Times New Roman" pitchFamily="18" charset="0"/>
              </a:rPr>
              <a:t> </a:t>
            </a:r>
            <a:r>
              <a:rPr lang="en-US" sz="2400" dirty="0">
                <a:latin typeface="Times New Roman" pitchFamily="18" charset="0"/>
                <a:cs typeface="Times New Roman" pitchFamily="18" charset="0"/>
              </a:rPr>
              <a:t>:</a:t>
            </a:r>
          </a:p>
          <a:p>
            <a:pPr>
              <a:buNone/>
            </a:pPr>
            <a:r>
              <a:rPr lang="en-US" sz="2400" dirty="0">
                <a:latin typeface="Times New Roman" pitchFamily="18" charset="0"/>
                <a:cs typeface="Times New Roman" pitchFamily="18" charset="0"/>
              </a:rPr>
              <a:t>     - </a:t>
            </a:r>
            <a:r>
              <a:rPr lang="en-US" sz="2400" dirty="0" err="1">
                <a:latin typeface="Times New Roman" pitchFamily="18" charset="0"/>
                <a:cs typeface="Times New Roman" pitchFamily="18" charset="0"/>
              </a:rPr>
              <a:t>vârsta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şi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genul</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copilului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modelul</a:t>
            </a:r>
            <a:r>
              <a:rPr lang="en-US" sz="2400" dirty="0">
                <a:latin typeface="Times New Roman" pitchFamily="18" charset="0"/>
                <a:cs typeface="Times New Roman" pitchFamily="18" charset="0"/>
              </a:rPr>
              <a:t> familial, </a:t>
            </a:r>
            <a:r>
              <a:rPr lang="en-US" sz="2400" dirty="0" err="1">
                <a:latin typeface="Times New Roman" pitchFamily="18" charset="0"/>
                <a:cs typeface="Times New Roman" pitchFamily="18" charset="0"/>
              </a:rPr>
              <a:t>modelul</a:t>
            </a:r>
            <a:r>
              <a:rPr lang="en-US" sz="2400" dirty="0">
                <a:latin typeface="Times New Roman" pitchFamily="18" charset="0"/>
                <a:cs typeface="Times New Roman" pitchFamily="18" charset="0"/>
              </a:rPr>
              <a:t> din</a:t>
            </a:r>
          </a:p>
          <a:p>
            <a:pPr>
              <a:buNone/>
            </a:pP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comunitate</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costul</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fructelor</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şi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legumelor</a:t>
            </a:r>
            <a:r>
              <a:rPr lang="en-US" sz="2400" dirty="0">
                <a:latin typeface="Times New Roman" pitchFamily="18" charset="0"/>
                <a:cs typeface="Times New Roman" pitchFamily="18" charset="0"/>
              </a:rPr>
              <a:t> </a:t>
            </a:r>
          </a:p>
        </p:txBody>
      </p:sp>
      <p:sp>
        <p:nvSpPr>
          <p:cNvPr id="2" name="Title 1"/>
          <p:cNvSpPr>
            <a:spLocks noGrp="1"/>
          </p:cNvSpPr>
          <p:nvPr>
            <p:ph type="title"/>
          </p:nvPr>
        </p:nvSpPr>
        <p:spPr/>
        <p:txBody>
          <a:bodyPr>
            <a:normAutofit fontScale="90000"/>
          </a:bodyPr>
          <a:lstStyle/>
          <a:p>
            <a:r>
              <a:rPr lang="en-US" dirty="0" err="1">
                <a:latin typeface="Times New Roman" pitchFamily="18" charset="0"/>
                <a:cs typeface="Times New Roman" pitchFamily="18" charset="0"/>
              </a:rPr>
              <a:t>Factori</a:t>
            </a:r>
            <a:r>
              <a:rPr lang="en-US" dirty="0">
                <a:latin typeface="Times New Roman" pitchFamily="18" charset="0"/>
                <a:cs typeface="Times New Roman" pitchFamily="18" charset="0"/>
              </a:rPr>
              <a:t> care </a:t>
            </a:r>
            <a:r>
              <a:rPr lang="vi-VN" dirty="0">
                <a:latin typeface="Times New Roman" pitchFamily="18" charset="0"/>
                <a:cs typeface="Times New Roman" pitchFamily="18" charset="0"/>
              </a:rPr>
              <a:t>influențează preferințele şi consumul de fructe şi legume</a:t>
            </a:r>
            <a:endParaRPr lang="en-US" dirty="0">
              <a:latin typeface="Times New Roman" pitchFamily="18" charset="0"/>
              <a:cs typeface="Times New Roman" pitchFamily="18" charset="0"/>
            </a:endParaRPr>
          </a:p>
        </p:txBody>
      </p:sp>
      <p:pic>
        <p:nvPicPr>
          <p:cNvPr id="24578" name="Picture 2" descr="Paradox Numi halbă preturi legume Ruinat toxicitate cai putere"/>
          <p:cNvPicPr>
            <a:picLocks noChangeAspect="1" noChangeArrowheads="1"/>
          </p:cNvPicPr>
          <p:nvPr/>
        </p:nvPicPr>
        <p:blipFill>
          <a:blip r:embed="rId2"/>
          <a:srcRect/>
          <a:stretch>
            <a:fillRect/>
          </a:stretch>
        </p:blipFill>
        <p:spPr bwMode="auto">
          <a:xfrm>
            <a:off x="5562600" y="4495800"/>
            <a:ext cx="3067050" cy="1981201"/>
          </a:xfrm>
          <a:prstGeom prst="rect">
            <a:avLst/>
          </a:prstGeom>
          <a:noFill/>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143000"/>
            <a:ext cx="8229600" cy="1447800"/>
          </a:xfrm>
        </p:spPr>
        <p:txBody>
          <a:bodyPr>
            <a:normAutofit fontScale="90000"/>
          </a:bodyPr>
          <a:lstStyle/>
          <a:p>
            <a:br>
              <a:rPr lang="en-US" sz="4400" b="1" dirty="0"/>
            </a:br>
            <a:br>
              <a:rPr lang="en-US" sz="4400" b="1" dirty="0"/>
            </a:br>
            <a:br>
              <a:rPr lang="en-US" sz="4400" b="1" dirty="0"/>
            </a:br>
            <a:br>
              <a:rPr lang="en-US" sz="4400" b="1" dirty="0"/>
            </a:br>
            <a:br>
              <a:rPr lang="en-US" sz="4400" b="1" dirty="0"/>
            </a:br>
            <a:br>
              <a:rPr lang="en-US" sz="4400" b="1" dirty="0"/>
            </a:br>
            <a:br>
              <a:rPr lang="en-US" sz="4400" b="1" dirty="0"/>
            </a:br>
            <a:br>
              <a:rPr lang="en-US" sz="4400" b="1" dirty="0"/>
            </a:br>
            <a:br>
              <a:rPr lang="en-US" sz="4400" b="1" dirty="0"/>
            </a:br>
            <a:br>
              <a:rPr lang="en-US" sz="4400" b="1" dirty="0"/>
            </a:br>
            <a:br>
              <a:rPr lang="en-US" sz="4400" b="1" dirty="0"/>
            </a:br>
            <a:br>
              <a:rPr lang="en-US" sz="4400" b="1" dirty="0"/>
            </a:br>
            <a:r>
              <a:rPr lang="vi-VN" sz="4400" b="1" dirty="0">
                <a:latin typeface="Times New Roman" pitchFamily="18" charset="0"/>
                <a:cs typeface="Times New Roman" pitchFamily="18" charset="0"/>
              </a:rPr>
              <a:t>Sfaturi pentru a include mai multe fructe și legume în dieta copilului</a:t>
            </a:r>
            <a:endParaRPr lang="en-US" sz="4400" dirty="0">
              <a:latin typeface="Times New Roman" pitchFamily="18" charset="0"/>
              <a:cs typeface="Times New Roman" pitchFamily="18" charset="0"/>
            </a:endParaRPr>
          </a:p>
        </p:txBody>
      </p:sp>
      <p:sp>
        <p:nvSpPr>
          <p:cNvPr id="3" name="Content Placeholder 2"/>
          <p:cNvSpPr>
            <a:spLocks noGrp="1"/>
          </p:cNvSpPr>
          <p:nvPr>
            <p:ph idx="1"/>
          </p:nvPr>
        </p:nvSpPr>
        <p:spPr>
          <a:xfrm>
            <a:off x="2209800" y="3581400"/>
            <a:ext cx="6553200" cy="2773363"/>
          </a:xfrm>
        </p:spPr>
        <p:txBody>
          <a:bodyPr>
            <a:normAutofit/>
          </a:bodyPr>
          <a:lstStyle/>
          <a:p>
            <a:pPr>
              <a:buFont typeface="Wingdings" pitchFamily="2" charset="2"/>
              <a:buChar char="Ø"/>
            </a:pPr>
            <a:r>
              <a:rPr lang="en-US" sz="2400" dirty="0" err="1">
                <a:latin typeface="Times New Roman" pitchFamily="18" charset="0"/>
                <a:cs typeface="Times New Roman" pitchFamily="18" charset="0"/>
              </a:rPr>
              <a:t>Începeți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devreme</a:t>
            </a:r>
            <a:endParaRPr lang="en-US" sz="2400" dirty="0">
              <a:latin typeface="Times New Roman" pitchFamily="18" charset="0"/>
              <a:cs typeface="Times New Roman" pitchFamily="18" charset="0"/>
            </a:endParaRPr>
          </a:p>
          <a:p>
            <a:pPr>
              <a:buFont typeface="Wingdings" pitchFamily="2" charset="2"/>
              <a:buChar char="Ø"/>
            </a:pPr>
            <a:r>
              <a:rPr lang="en-US" sz="2400" dirty="0" err="1">
                <a:latin typeface="Times New Roman" pitchFamily="18" charset="0"/>
                <a:cs typeface="Times New Roman" pitchFamily="18" charset="0"/>
              </a:rPr>
              <a:t>Fiți</a:t>
            </a:r>
            <a:r>
              <a:rPr lang="en-US" sz="2400" dirty="0">
                <a:latin typeface="Times New Roman" pitchFamily="18" charset="0"/>
                <a:cs typeface="Times New Roman" pitchFamily="18" charset="0"/>
              </a:rPr>
              <a:t> un model de </a:t>
            </a:r>
            <a:r>
              <a:rPr lang="en-US" sz="2400" dirty="0" err="1">
                <a:latin typeface="Times New Roman" pitchFamily="18" charset="0"/>
                <a:cs typeface="Times New Roman" pitchFamily="18" charset="0"/>
              </a:rPr>
              <a:t>urmat</a:t>
            </a:r>
            <a:endParaRPr lang="en-US" sz="2400" dirty="0">
              <a:latin typeface="Times New Roman" pitchFamily="18" charset="0"/>
              <a:cs typeface="Times New Roman" pitchFamily="18" charset="0"/>
            </a:endParaRPr>
          </a:p>
          <a:p>
            <a:pPr>
              <a:buFont typeface="Wingdings" pitchFamily="2" charset="2"/>
              <a:buChar char="Ø"/>
            </a:pPr>
            <a:r>
              <a:rPr lang="en-US" sz="2400" dirty="0" err="1">
                <a:latin typeface="Times New Roman" pitchFamily="18" charset="0"/>
                <a:cs typeface="Times New Roman" pitchFamily="18" charset="0"/>
              </a:rPr>
              <a:t>Aspectul</a:t>
            </a:r>
            <a:endParaRPr lang="en-US" sz="2400" dirty="0">
              <a:latin typeface="Times New Roman" pitchFamily="18" charset="0"/>
              <a:cs typeface="Times New Roman" pitchFamily="18" charset="0"/>
            </a:endParaRPr>
          </a:p>
          <a:p>
            <a:pPr>
              <a:buFont typeface="Wingdings" pitchFamily="2" charset="2"/>
              <a:buChar char="Ø"/>
            </a:pPr>
            <a:r>
              <a:rPr lang="en-US" sz="2400" dirty="0" err="1">
                <a:latin typeface="Times New Roman" pitchFamily="18" charset="0"/>
                <a:cs typeface="Times New Roman" pitchFamily="18" charset="0"/>
              </a:rPr>
              <a:t>Implicare</a:t>
            </a:r>
            <a:endParaRPr lang="en-US" sz="2400" dirty="0">
              <a:latin typeface="Times New Roman" pitchFamily="18" charset="0"/>
              <a:cs typeface="Times New Roman" pitchFamily="18" charset="0"/>
            </a:endParaRPr>
          </a:p>
          <a:p>
            <a:pPr>
              <a:buFont typeface="Wingdings" pitchFamily="2" charset="2"/>
              <a:buChar char="Ø"/>
            </a:pPr>
            <a:r>
              <a:rPr lang="en-US" sz="2400" dirty="0" err="1">
                <a:latin typeface="Times New Roman" pitchFamily="18" charset="0"/>
                <a:cs typeface="Times New Roman" pitchFamily="18" charset="0"/>
              </a:rPr>
              <a:t>Oferiți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varietate</a:t>
            </a:r>
            <a:endParaRPr lang="en-US" sz="2400" dirty="0">
              <a:latin typeface="Times New Roman" pitchFamily="18" charset="0"/>
              <a:cs typeface="Times New Roman" pitchFamily="18" charset="0"/>
            </a:endParaRPr>
          </a:p>
        </p:txBody>
      </p:sp>
      <p:pic>
        <p:nvPicPr>
          <p:cNvPr id="23554" name="Picture 2" descr="Economica.net - Reorganizarea producţiei legumelor şi fructelor, esenţială  pentru valorificarea potenţialului în domeniu - Mihai Micu, Ministerul  Agriculturii - Economica.net"/>
          <p:cNvPicPr>
            <a:picLocks noChangeAspect="1" noChangeArrowheads="1"/>
          </p:cNvPicPr>
          <p:nvPr/>
        </p:nvPicPr>
        <p:blipFill>
          <a:blip r:embed="rId2"/>
          <a:srcRect/>
          <a:stretch>
            <a:fillRect/>
          </a:stretch>
        </p:blipFill>
        <p:spPr bwMode="auto">
          <a:xfrm>
            <a:off x="5791200" y="4495800"/>
            <a:ext cx="2857500" cy="1600200"/>
          </a:xfrm>
          <a:prstGeom prst="rect">
            <a:avLst/>
          </a:prstGeom>
          <a:noFill/>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err="1">
                <a:latin typeface="Times New Roman" pitchFamily="18" charset="0"/>
                <a:cs typeface="Times New Roman" pitchFamily="18" charset="0"/>
              </a:rPr>
              <a:t>Concluzie</a:t>
            </a:r>
            <a:endParaRPr lang="en-US" b="1" dirty="0">
              <a:latin typeface="Times New Roman" pitchFamily="18" charset="0"/>
              <a:cs typeface="Times New Roman" pitchFamily="18" charset="0"/>
            </a:endParaRPr>
          </a:p>
        </p:txBody>
      </p:sp>
      <p:sp>
        <p:nvSpPr>
          <p:cNvPr id="3" name="Content Placeholder 2"/>
          <p:cNvSpPr>
            <a:spLocks noGrp="1"/>
          </p:cNvSpPr>
          <p:nvPr>
            <p:ph sz="quarter" idx="1"/>
          </p:nvPr>
        </p:nvSpPr>
        <p:spPr/>
        <p:txBody>
          <a:bodyPr>
            <a:normAutofit/>
          </a:bodyPr>
          <a:lstStyle/>
          <a:p>
            <a:r>
              <a:rPr lang="vi-VN" sz="2400" dirty="0">
                <a:latin typeface="Times New Roman" pitchFamily="18" charset="0"/>
                <a:cs typeface="Times New Roman" pitchFamily="18" charset="0"/>
              </a:rPr>
              <a:t>Încurajarea copiilor de a încerca fructe și legume noi și transformarea acestor alimente într-o parte regulată a dietei lor, poate ajuta la dezvoltarea unor obiceiuri alimentare sănătoase care îi va însoți întreaga viață.</a:t>
            </a:r>
            <a:endParaRPr lang="en-US" sz="2400" dirty="0">
              <a:latin typeface="Times New Roman" pitchFamily="18" charset="0"/>
              <a:cs typeface="Times New Roman" pitchFamily="18" charset="0"/>
            </a:endParaRPr>
          </a:p>
        </p:txBody>
      </p:sp>
      <p:pic>
        <p:nvPicPr>
          <p:cNvPr id="22530" name="Picture 2" descr="Trăiește sănătos - Tot ce trebuie să știi despre fructe și legume"/>
          <p:cNvPicPr>
            <a:picLocks noChangeAspect="1" noChangeArrowheads="1"/>
          </p:cNvPicPr>
          <p:nvPr/>
        </p:nvPicPr>
        <p:blipFill>
          <a:blip r:embed="rId2"/>
          <a:srcRect/>
          <a:stretch>
            <a:fillRect/>
          </a:stretch>
        </p:blipFill>
        <p:spPr bwMode="auto">
          <a:xfrm>
            <a:off x="2590800" y="3733800"/>
            <a:ext cx="4343400" cy="1524000"/>
          </a:xfrm>
          <a:prstGeom prst="rect">
            <a:avLst/>
          </a:prstGeom>
          <a:noFill/>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err="1">
                <a:latin typeface="Times New Roman" pitchFamily="18" charset="0"/>
                <a:cs typeface="Times New Roman" pitchFamily="18" charset="0"/>
              </a:rPr>
              <a:t>Bibliografie</a:t>
            </a:r>
            <a:r>
              <a:rPr lang="en-US" b="1" dirty="0">
                <a:latin typeface="Times New Roman" pitchFamily="18" charset="0"/>
                <a:cs typeface="Times New Roman" pitchFamily="18" charset="0"/>
              </a:rPr>
              <a:t>:</a:t>
            </a:r>
            <a:br>
              <a:rPr lang="en-US" b="1" dirty="0">
                <a:latin typeface="Times New Roman" pitchFamily="18" charset="0"/>
                <a:cs typeface="Times New Roman" pitchFamily="18" charset="0"/>
              </a:rPr>
            </a:br>
            <a:endParaRPr lang="en-US" dirty="0">
              <a:latin typeface="Times New Roman" pitchFamily="18" charset="0"/>
              <a:cs typeface="Times New Roman" pitchFamily="18" charset="0"/>
            </a:endParaRPr>
          </a:p>
        </p:txBody>
      </p:sp>
      <p:sp>
        <p:nvSpPr>
          <p:cNvPr id="3" name="Content Placeholder 2"/>
          <p:cNvSpPr>
            <a:spLocks noGrp="1"/>
          </p:cNvSpPr>
          <p:nvPr>
            <p:ph sz="quarter" idx="1"/>
          </p:nvPr>
        </p:nvSpPr>
        <p:spPr/>
        <p:txBody>
          <a:bodyPr>
            <a:normAutofit fontScale="92500" lnSpcReduction="10000"/>
          </a:bodyPr>
          <a:lstStyle/>
          <a:p>
            <a:r>
              <a:rPr lang="en-US" sz="2800" dirty="0" err="1">
                <a:latin typeface="Times New Roman" pitchFamily="18" charset="0"/>
                <a:cs typeface="Times New Roman" pitchFamily="18" charset="0"/>
              </a:rPr>
              <a:t>Sherrell</a:t>
            </a:r>
            <a:r>
              <a:rPr lang="en-US" sz="2800" dirty="0">
                <a:latin typeface="Times New Roman" pitchFamily="18" charset="0"/>
                <a:cs typeface="Times New Roman" pitchFamily="18" charset="0"/>
              </a:rPr>
              <a:t>, Zia. “What Is the Difference between Fruits and Vegetables?” Medicalnewstoday.com, Medical News Today, 9 Aug. 2021, </a:t>
            </a:r>
            <a:r>
              <a:rPr lang="en-US" sz="2800" dirty="0">
                <a:latin typeface="Times New Roman" pitchFamily="18" charset="0"/>
                <a:cs typeface="Times New Roman" pitchFamily="18" charset="0"/>
                <a:hlinkClick r:id="rId2"/>
              </a:rPr>
              <a:t>www.medicalnewstoday.com</a:t>
            </a:r>
            <a:endParaRPr lang="en-US" sz="2800" dirty="0">
              <a:latin typeface="Times New Roman" pitchFamily="18" charset="0"/>
              <a:cs typeface="Times New Roman" pitchFamily="18" charset="0"/>
            </a:endParaRPr>
          </a:p>
          <a:p>
            <a:r>
              <a:rPr lang="en-US" sz="2800" dirty="0">
                <a:latin typeface="Times New Roman" pitchFamily="18" charset="0"/>
                <a:cs typeface="Times New Roman" pitchFamily="18" charset="0"/>
              </a:rPr>
              <a:t>Ryan, Abbey. “When Is the Best Time to Eat Fruit?” Medicalnewstoday.com, Medical News Today, 23 May 2019, </a:t>
            </a:r>
            <a:r>
              <a:rPr lang="en-US" sz="2800" dirty="0">
                <a:latin typeface="Times New Roman" pitchFamily="18" charset="0"/>
                <a:cs typeface="Times New Roman" pitchFamily="18" charset="0"/>
                <a:hlinkClick r:id="rId3"/>
              </a:rPr>
              <a:t>www.medicalnewstoday.com</a:t>
            </a:r>
            <a:endParaRPr lang="en-US" sz="2800" dirty="0">
              <a:latin typeface="Times New Roman" pitchFamily="18" charset="0"/>
              <a:cs typeface="Times New Roman" pitchFamily="18" charset="0"/>
            </a:endParaRPr>
          </a:p>
          <a:p>
            <a:r>
              <a:rPr lang="en-US" sz="2800" dirty="0">
                <a:latin typeface="Times New Roman" pitchFamily="18" charset="0"/>
                <a:cs typeface="Times New Roman" pitchFamily="18" charset="0"/>
              </a:rPr>
              <a:t>Health. “Fruit and Vegetables.” Vic.gov.au, 2013, </a:t>
            </a:r>
            <a:r>
              <a:rPr lang="en-US" sz="2800" dirty="0">
                <a:latin typeface="Times New Roman" pitchFamily="18" charset="0"/>
                <a:cs typeface="Times New Roman" pitchFamily="18" charset="0"/>
                <a:hlinkClick r:id="rId4"/>
              </a:rPr>
              <a:t>www.betterhealth.vic.gov.au</a:t>
            </a:r>
            <a:endParaRPr lang="en-US" sz="2800" dirty="0">
              <a:latin typeface="Times New Roman" pitchFamily="18" charset="0"/>
              <a:cs typeface="Times New Roman" pitchFamily="18" charset="0"/>
            </a:endParaRPr>
          </a:p>
          <a:p>
            <a:r>
              <a:rPr lang="en-US" sz="2800" dirty="0">
                <a:latin typeface="Times New Roman" pitchFamily="18" charset="0"/>
                <a:cs typeface="Times New Roman" pitchFamily="18" charset="0"/>
              </a:rPr>
              <a:t>NHS Choices. Why 5 a Day? 2023, </a:t>
            </a:r>
            <a:r>
              <a:rPr lang="en-US" sz="2800" dirty="0">
                <a:latin typeface="Times New Roman" pitchFamily="18" charset="0"/>
                <a:cs typeface="Times New Roman" pitchFamily="18" charset="0"/>
                <a:hlinkClick r:id="rId5"/>
              </a:rPr>
              <a:t>www.nhs.uk</a:t>
            </a:r>
            <a:endParaRPr lang="en-US" sz="2800" dirty="0">
              <a:latin typeface="Times New Roman" pitchFamily="18" charset="0"/>
              <a:cs typeface="Times New Roman" pitchFamily="18" charset="0"/>
            </a:endParaRPr>
          </a:p>
          <a:p>
            <a:r>
              <a:rPr lang="en-US" sz="2800" dirty="0">
                <a:latin typeface="Times New Roman" pitchFamily="18" charset="0"/>
                <a:cs typeface="Times New Roman" pitchFamily="18" charset="0"/>
              </a:rPr>
              <a:t>“Vegetables and Fruits.” The Nutrition Source, 18 Sept. 2012, </a:t>
            </a:r>
            <a:r>
              <a:rPr lang="en-US" sz="2800" dirty="0">
                <a:latin typeface="Times New Roman" pitchFamily="18" charset="0"/>
                <a:cs typeface="Times New Roman" pitchFamily="18" charset="0"/>
                <a:hlinkClick r:id="rId6"/>
              </a:rPr>
              <a:t>www.hsph.harvard.edu</a:t>
            </a:r>
            <a:endParaRPr lang="en-US" sz="2800" dirty="0">
              <a:latin typeface="Times New Roman" pitchFamily="18" charset="0"/>
              <a:cs typeface="Times New Roman" pitchFamily="18" charset="0"/>
            </a:endParaRPr>
          </a:p>
          <a:p>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err="1">
                <a:latin typeface="Times New Roman" pitchFamily="18" charset="0"/>
                <a:cs typeface="Times New Roman" pitchFamily="18" charset="0"/>
              </a:rPr>
              <a:t>Beneficiile</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fructelor</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și</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legumelor</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în</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alimentația</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copiilor</a:t>
            </a:r>
            <a:r>
              <a:rPr lang="en-US" b="1" dirty="0">
                <a:latin typeface="Times New Roman" pitchFamily="18" charset="0"/>
                <a:cs typeface="Times New Roman" pitchFamily="18" charset="0"/>
              </a:rPr>
              <a:t>:</a:t>
            </a:r>
            <a:br>
              <a:rPr lang="en-US" dirty="0"/>
            </a:br>
            <a:endParaRPr lang="en-US" dirty="0"/>
          </a:p>
        </p:txBody>
      </p:sp>
      <p:pic>
        <p:nvPicPr>
          <p:cNvPr id="15368" name="Picture 8" descr="Lădiță cu fructe şi legume - XL - Set alimente lemn de jucărie pentru copii  - Didactopia"/>
          <p:cNvPicPr>
            <a:picLocks noChangeAspect="1" noChangeArrowheads="1"/>
          </p:cNvPicPr>
          <p:nvPr/>
        </p:nvPicPr>
        <p:blipFill>
          <a:blip r:embed="rId2"/>
          <a:srcRect/>
          <a:stretch>
            <a:fillRect/>
          </a:stretch>
        </p:blipFill>
        <p:spPr bwMode="auto">
          <a:xfrm>
            <a:off x="0" y="4714875"/>
            <a:ext cx="2143125" cy="2143125"/>
          </a:xfrm>
          <a:prstGeom prst="rect">
            <a:avLst/>
          </a:prstGeom>
          <a:noFill/>
        </p:spPr>
      </p:pic>
      <p:sp>
        <p:nvSpPr>
          <p:cNvPr id="3" name="Content Placeholder 2"/>
          <p:cNvSpPr>
            <a:spLocks noGrp="1"/>
          </p:cNvSpPr>
          <p:nvPr>
            <p:ph sz="quarter" idx="1"/>
          </p:nvPr>
        </p:nvSpPr>
        <p:spPr>
          <a:xfrm>
            <a:off x="612648" y="1905000"/>
            <a:ext cx="8153400" cy="4191000"/>
          </a:xfrm>
        </p:spPr>
        <p:txBody>
          <a:bodyPr>
            <a:normAutofit fontScale="92500" lnSpcReduction="20000"/>
          </a:bodyPr>
          <a:lstStyle/>
          <a:p>
            <a:r>
              <a:rPr lang="vi-VN" sz="2400" b="1" dirty="0">
                <a:latin typeface="+mj-lt"/>
                <a:cs typeface="Times New Roman" pitchFamily="18" charset="0"/>
              </a:rPr>
              <a:t>Conținutul de nutrienți:</a:t>
            </a:r>
            <a:r>
              <a:rPr lang="vi-VN" sz="2400" dirty="0">
                <a:latin typeface="+mj-lt"/>
                <a:cs typeface="Times New Roman" pitchFamily="18" charset="0"/>
              </a:rPr>
              <a:t> Fructele și legumele oferă o cantitate mare de nutrienți în raport cu conținutul lor de calorii. Acest lucru le face un aliment ideal pentru copii</a:t>
            </a:r>
            <a:endParaRPr lang="en-US" sz="2400" dirty="0">
              <a:latin typeface="+mj-lt"/>
              <a:cs typeface="Times New Roman" pitchFamily="18" charset="0"/>
            </a:endParaRPr>
          </a:p>
          <a:p>
            <a:r>
              <a:rPr lang="vi-VN" sz="2400" b="1" dirty="0">
                <a:latin typeface="+mj-lt"/>
              </a:rPr>
              <a:t>Digestie îmbunătățită:</a:t>
            </a:r>
            <a:r>
              <a:rPr lang="vi-VN" sz="2400" dirty="0">
                <a:latin typeface="+mj-lt"/>
              </a:rPr>
              <a:t> Fructele și legumele sunt bogate în fibre, ceea ce ajută la menținerea sistemului digestiv sănătos și regulat.</a:t>
            </a:r>
            <a:endParaRPr lang="en-US" sz="2400" dirty="0">
              <a:latin typeface="+mj-lt"/>
            </a:endParaRPr>
          </a:p>
          <a:p>
            <a:r>
              <a:rPr lang="vi-VN" sz="2400" dirty="0">
                <a:latin typeface="+mj-lt"/>
              </a:rPr>
              <a:t> </a:t>
            </a:r>
            <a:r>
              <a:rPr lang="vi-VN" sz="2400" b="1" dirty="0">
                <a:latin typeface="+mj-lt"/>
              </a:rPr>
              <a:t>Sistem imunitar puternic:</a:t>
            </a:r>
            <a:r>
              <a:rPr lang="vi-VN" sz="2400" dirty="0">
                <a:latin typeface="+mj-lt"/>
              </a:rPr>
              <a:t> Fructele și legumele sunt bogate în antioxidanți, care pot ajuta la întărirea sistemului imunitar și la protejarea organismului de agenții patogeni nocivi.</a:t>
            </a:r>
            <a:endParaRPr lang="en-US" sz="2400" dirty="0">
              <a:latin typeface="+mj-lt"/>
            </a:endParaRPr>
          </a:p>
          <a:p>
            <a:r>
              <a:rPr lang="vi-VN" sz="2400" b="1" dirty="0">
                <a:latin typeface="Times New Roman" pitchFamily="18" charset="0"/>
                <a:cs typeface="Times New Roman" pitchFamily="18" charset="0"/>
              </a:rPr>
              <a:t>Funcția cognitivă îmbunătățită:</a:t>
            </a:r>
            <a:r>
              <a:rPr lang="vi-VN" sz="2400" dirty="0">
                <a:latin typeface="Times New Roman" pitchFamily="18" charset="0"/>
                <a:cs typeface="Times New Roman" pitchFamily="18" charset="0"/>
              </a:rPr>
              <a:t> Fructele și legumele sunt, de asemenea, importante pentru sănătatea creierului și pentru funcția cognitivă.</a:t>
            </a:r>
            <a:endParaRPr lang="en-US" sz="2400" dirty="0">
              <a:latin typeface="Times New Roman" pitchFamily="18" charset="0"/>
              <a:cs typeface="Times New Roman" pitchFamily="18"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338" name="Picture 2" descr="Fructe de fundal Fructe, legume, sos HD: ecran lat: High Definition:  Fullscreen"/>
          <p:cNvPicPr>
            <a:picLocks noChangeAspect="1" noChangeArrowheads="1"/>
          </p:cNvPicPr>
          <p:nvPr/>
        </p:nvPicPr>
        <p:blipFill>
          <a:blip r:embed="rId2"/>
          <a:srcRect/>
          <a:stretch>
            <a:fillRect/>
          </a:stretch>
        </p:blipFill>
        <p:spPr bwMode="auto">
          <a:xfrm>
            <a:off x="6677025" y="5010149"/>
            <a:ext cx="2466975" cy="1847851"/>
          </a:xfrm>
          <a:prstGeom prst="rect">
            <a:avLst/>
          </a:prstGeom>
          <a:noFill/>
        </p:spPr>
      </p:pic>
      <p:sp>
        <p:nvSpPr>
          <p:cNvPr id="3" name="Content Placeholder 2"/>
          <p:cNvSpPr>
            <a:spLocks noGrp="1"/>
          </p:cNvSpPr>
          <p:nvPr>
            <p:ph sz="quarter" idx="1"/>
          </p:nvPr>
        </p:nvSpPr>
        <p:spPr>
          <a:xfrm>
            <a:off x="457200" y="914400"/>
            <a:ext cx="8229600" cy="5211763"/>
          </a:xfrm>
        </p:spPr>
        <p:txBody>
          <a:bodyPr>
            <a:noAutofit/>
          </a:bodyPr>
          <a:lstStyle/>
          <a:p>
            <a:r>
              <a:rPr lang="vi-VN" sz="2400" b="1" dirty="0">
                <a:latin typeface="Times New Roman" pitchFamily="18" charset="0"/>
                <a:cs typeface="Times New Roman" pitchFamily="18" charset="0"/>
              </a:rPr>
              <a:t>Risc redus de boli cronice:</a:t>
            </a:r>
            <a:r>
              <a:rPr lang="vi-VN" sz="2400" dirty="0">
                <a:latin typeface="Times New Roman" pitchFamily="18" charset="0"/>
                <a:cs typeface="Times New Roman" pitchFamily="18" charset="0"/>
              </a:rPr>
              <a:t> O dietă bogată în fructe și legume poate fi asociată cu un risc redus de boli cronice, cum ar fi bolile de inimă, accidentul vascular cerebral și cancerul</a:t>
            </a:r>
            <a:endParaRPr lang="en-US" sz="2400" dirty="0">
              <a:latin typeface="Times New Roman" pitchFamily="18" charset="0"/>
              <a:cs typeface="Times New Roman" pitchFamily="18" charset="0"/>
            </a:endParaRPr>
          </a:p>
          <a:p>
            <a:r>
              <a:rPr lang="vi-VN" sz="2400" b="1" dirty="0">
                <a:latin typeface="Times New Roman" pitchFamily="18" charset="0"/>
                <a:cs typeface="Times New Roman" pitchFamily="18" charset="0"/>
              </a:rPr>
              <a:t>Prevenirea obezității:</a:t>
            </a:r>
            <a:r>
              <a:rPr lang="vi-VN" sz="2400" dirty="0">
                <a:latin typeface="Times New Roman" pitchFamily="18" charset="0"/>
                <a:cs typeface="Times New Roman" pitchFamily="18" charset="0"/>
              </a:rPr>
              <a:t> Fructele și legumele sunt sărace în calorii și bogate în fibre, ceea ce ajută la gestionarea greutății la copii.</a:t>
            </a:r>
            <a:endParaRPr lang="en-US" sz="2400" dirty="0">
              <a:latin typeface="Times New Roman" pitchFamily="18" charset="0"/>
              <a:cs typeface="Times New Roman" pitchFamily="18" charset="0"/>
            </a:endParaRPr>
          </a:p>
          <a:p>
            <a:r>
              <a:rPr lang="vi-VN" sz="2400" b="1" dirty="0">
                <a:latin typeface="Times New Roman" pitchFamily="18" charset="0"/>
                <a:cs typeface="Times New Roman" pitchFamily="18" charset="0"/>
              </a:rPr>
              <a:t>Îmbunătățirea stării de spirit și a sănătății mintale:</a:t>
            </a:r>
            <a:r>
              <a:rPr lang="vi-VN" sz="2400" dirty="0">
                <a:latin typeface="Times New Roman" pitchFamily="18" charset="0"/>
                <a:cs typeface="Times New Roman" pitchFamily="18" charset="0"/>
              </a:rPr>
              <a:t> Fructele și legumele au fost, de asemenea, legate de starea de spirit îmbunătățită și de sănătatea mintală.</a:t>
            </a:r>
            <a:endParaRPr lang="en-US" sz="2400" dirty="0">
              <a:latin typeface="Times New Roman" pitchFamily="18" charset="0"/>
              <a:cs typeface="Times New Roman" pitchFamily="18" charset="0"/>
            </a:endParaRPr>
          </a:p>
          <a:p>
            <a:r>
              <a:rPr lang="vi-VN" sz="2400" b="1" dirty="0">
                <a:latin typeface="Times New Roman" pitchFamily="18" charset="0"/>
                <a:cs typeface="Times New Roman" pitchFamily="18" charset="0"/>
              </a:rPr>
              <a:t>Varietate și aromă:</a:t>
            </a:r>
            <a:r>
              <a:rPr lang="vi-VN" sz="2400" dirty="0">
                <a:latin typeface="Times New Roman" pitchFamily="18" charset="0"/>
                <a:cs typeface="Times New Roman" pitchFamily="18" charset="0"/>
              </a:rPr>
              <a:t> În cele din urmă, fructele și legumele oferă o gamă largă de arome și texturi, făcându-le un aliment ideal pentru copiii care învață să exploreze noi gusturi și texturi.</a:t>
            </a:r>
            <a:endParaRPr lang="en-US" sz="2400" dirty="0">
              <a:latin typeface="Times New Roman" pitchFamily="18" charset="0"/>
              <a:cs typeface="Times New Roman" pitchFamily="18"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2" name="Picture 2" descr="Plin de noroi plictisitor Afaceri imagini fructe si legume În sus Scully  fluctua"/>
          <p:cNvPicPr>
            <a:picLocks noChangeAspect="1" noChangeArrowheads="1"/>
          </p:cNvPicPr>
          <p:nvPr/>
        </p:nvPicPr>
        <p:blipFill>
          <a:blip r:embed="rId2"/>
          <a:srcRect/>
          <a:stretch>
            <a:fillRect/>
          </a:stretch>
        </p:blipFill>
        <p:spPr bwMode="auto">
          <a:xfrm>
            <a:off x="6362700" y="5210175"/>
            <a:ext cx="2781300" cy="1647825"/>
          </a:xfrm>
          <a:prstGeom prst="rect">
            <a:avLst/>
          </a:prstGeom>
          <a:noFill/>
        </p:spPr>
      </p:pic>
      <p:sp>
        <p:nvSpPr>
          <p:cNvPr id="2" name="Title 1"/>
          <p:cNvSpPr>
            <a:spLocks noGrp="1"/>
          </p:cNvSpPr>
          <p:nvPr>
            <p:ph type="title"/>
          </p:nvPr>
        </p:nvSpPr>
        <p:spPr/>
        <p:txBody>
          <a:bodyPr>
            <a:normAutofit fontScale="90000"/>
          </a:bodyPr>
          <a:lstStyle/>
          <a:p>
            <a:r>
              <a:rPr lang="en-US" dirty="0" err="1">
                <a:latin typeface="Times New Roman" pitchFamily="18" charset="0"/>
                <a:cs typeface="Times New Roman" pitchFamily="18" charset="0"/>
              </a:rPr>
              <a:t>Ce</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trebuie</a:t>
            </a:r>
            <a:r>
              <a:rPr lang="en-US" dirty="0">
                <a:latin typeface="Times New Roman" pitchFamily="18" charset="0"/>
                <a:cs typeface="Times New Roman" pitchFamily="18" charset="0"/>
              </a:rPr>
              <a:t> s</a:t>
            </a:r>
            <a:r>
              <a:rPr lang="vi-VN" dirty="0">
                <a:latin typeface="Times New Roman" pitchFamily="18" charset="0"/>
                <a:cs typeface="Times New Roman" pitchFamily="18" charset="0"/>
              </a:rPr>
              <a:t>ă</a:t>
            </a:r>
            <a:r>
              <a:rPr lang="en-US" dirty="0">
                <a:latin typeface="Times New Roman" pitchFamily="18" charset="0"/>
                <a:cs typeface="Times New Roman" pitchFamily="18" charset="0"/>
              </a:rPr>
              <a:t> </a:t>
            </a:r>
            <a:r>
              <a:rPr lang="it-IT" dirty="0">
                <a:latin typeface="Times New Roman" pitchFamily="18" charset="0"/>
                <a:cs typeface="Times New Roman" pitchFamily="18" charset="0"/>
              </a:rPr>
              <a:t>ş</a:t>
            </a:r>
            <a:r>
              <a:rPr lang="en-US" dirty="0" err="1">
                <a:latin typeface="Times New Roman" pitchFamily="18" charset="0"/>
                <a:cs typeface="Times New Roman" pitchFamily="18" charset="0"/>
              </a:rPr>
              <a:t>tim</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despre</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consumul</a:t>
            </a:r>
            <a:r>
              <a:rPr lang="en-US" dirty="0">
                <a:latin typeface="Times New Roman" pitchFamily="18" charset="0"/>
                <a:cs typeface="Times New Roman" pitchFamily="18" charset="0"/>
              </a:rPr>
              <a:t> de </a:t>
            </a:r>
            <a:r>
              <a:rPr lang="en-US" dirty="0" err="1">
                <a:latin typeface="Times New Roman" pitchFamily="18" charset="0"/>
                <a:cs typeface="Times New Roman" pitchFamily="18" charset="0"/>
              </a:rPr>
              <a:t>fructe</a:t>
            </a:r>
            <a:r>
              <a:rPr lang="en-US" dirty="0">
                <a:latin typeface="Times New Roman" pitchFamily="18" charset="0"/>
                <a:cs typeface="Times New Roman" pitchFamily="18" charset="0"/>
              </a:rPr>
              <a:t> </a:t>
            </a:r>
            <a:r>
              <a:rPr lang="vi-VN" dirty="0">
                <a:latin typeface="Times New Roman" pitchFamily="18" charset="0"/>
                <a:cs typeface="Times New Roman" pitchFamily="18" charset="0"/>
              </a:rPr>
              <a:t>ş</a:t>
            </a:r>
            <a:r>
              <a:rPr lang="en-US" dirty="0" err="1">
                <a:latin typeface="Times New Roman" pitchFamily="18" charset="0"/>
                <a:cs typeface="Times New Roman" pitchFamily="18" charset="0"/>
              </a:rPr>
              <a:t>i</a:t>
            </a:r>
            <a:r>
              <a:rPr lang="en-US" dirty="0">
                <a:latin typeface="Times New Roman" pitchFamily="18" charset="0"/>
                <a:cs typeface="Times New Roman" pitchFamily="18" charset="0"/>
              </a:rPr>
              <a:t> legume</a:t>
            </a:r>
          </a:p>
        </p:txBody>
      </p:sp>
      <p:sp>
        <p:nvSpPr>
          <p:cNvPr id="3" name="Content Placeholder 2"/>
          <p:cNvSpPr>
            <a:spLocks noGrp="1"/>
          </p:cNvSpPr>
          <p:nvPr>
            <p:ph sz="quarter" idx="1"/>
          </p:nvPr>
        </p:nvSpPr>
        <p:spPr/>
        <p:txBody>
          <a:bodyPr>
            <a:normAutofit lnSpcReduction="10000"/>
          </a:bodyPr>
          <a:lstStyle/>
          <a:p>
            <a:pPr>
              <a:buFont typeface="Wingdings" pitchFamily="2" charset="2"/>
              <a:buChar char="Ø"/>
            </a:pPr>
            <a:r>
              <a:rPr lang="vi-VN" sz="2400" dirty="0">
                <a:latin typeface="Times New Roman" pitchFamily="18" charset="0"/>
                <a:cs typeface="Times New Roman" pitchFamily="18" charset="0"/>
              </a:rPr>
              <a:t>Sunt elemente foarte importante ale unei alimenta</a:t>
            </a:r>
            <a:r>
              <a:rPr lang="vi-VN" sz="2400" dirty="0">
                <a:cs typeface="Times New Roman" pitchFamily="18" charset="0"/>
              </a:rPr>
              <a:t>ț</a:t>
            </a:r>
            <a:r>
              <a:rPr lang="vi-VN" sz="2400" dirty="0">
                <a:latin typeface="Times New Roman" pitchFamily="18" charset="0"/>
                <a:cs typeface="Times New Roman" pitchFamily="18" charset="0"/>
              </a:rPr>
              <a:t>ii sănătoase, deoarece aduc în organism:</a:t>
            </a:r>
            <a:endParaRPr lang="en-US" sz="2400" dirty="0">
              <a:latin typeface="Times New Roman" pitchFamily="18" charset="0"/>
              <a:cs typeface="Times New Roman" pitchFamily="18" charset="0"/>
            </a:endParaRPr>
          </a:p>
          <a:p>
            <a:pPr>
              <a:buNone/>
            </a:pPr>
            <a:r>
              <a:rPr lang="en-US" sz="2400" dirty="0">
                <a:latin typeface="Times New Roman" pitchFamily="18" charset="0"/>
                <a:cs typeface="Times New Roman" pitchFamily="18" charset="0"/>
              </a:rPr>
              <a:t>          - </a:t>
            </a:r>
            <a:r>
              <a:rPr lang="vi-VN" sz="2400" dirty="0">
                <a:latin typeface="Times New Roman" pitchFamily="18" charset="0"/>
                <a:cs typeface="Times New Roman" pitchFamily="18" charset="0"/>
              </a:rPr>
              <a:t>vitamine şi săruri minerale - necesare unei dezvoltări</a:t>
            </a:r>
            <a:endParaRPr lang="en-US" sz="2400" dirty="0">
              <a:latin typeface="Times New Roman" pitchFamily="18" charset="0"/>
              <a:cs typeface="Times New Roman" pitchFamily="18" charset="0"/>
            </a:endParaRPr>
          </a:p>
          <a:p>
            <a:pPr>
              <a:buNone/>
            </a:pPr>
            <a:r>
              <a:rPr lang="en-US" sz="2400" dirty="0">
                <a:latin typeface="Times New Roman" pitchFamily="18" charset="0"/>
                <a:cs typeface="Times New Roman" pitchFamily="18" charset="0"/>
              </a:rPr>
              <a:t>          </a:t>
            </a:r>
            <a:r>
              <a:rPr lang="vi-VN" sz="2400" dirty="0">
                <a:latin typeface="Times New Roman" pitchFamily="18" charset="0"/>
                <a:cs typeface="Times New Roman" pitchFamily="18" charset="0"/>
              </a:rPr>
              <a:t> </a:t>
            </a:r>
            <a:r>
              <a:rPr lang="en-US" sz="2400" dirty="0">
                <a:latin typeface="Times New Roman" pitchFamily="18" charset="0"/>
                <a:cs typeface="Times New Roman" pitchFamily="18" charset="0"/>
              </a:rPr>
              <a:t> </a:t>
            </a:r>
            <a:r>
              <a:rPr lang="vi-VN" sz="2400" dirty="0">
                <a:latin typeface="Times New Roman" pitchFamily="18" charset="0"/>
                <a:cs typeface="Times New Roman" pitchFamily="18" charset="0"/>
              </a:rPr>
              <a:t>armonioase, </a:t>
            </a:r>
            <a:endParaRPr lang="en-US" sz="2400" dirty="0">
              <a:latin typeface="Times New Roman" pitchFamily="18" charset="0"/>
              <a:cs typeface="Times New Roman" pitchFamily="18" charset="0"/>
            </a:endParaRPr>
          </a:p>
          <a:p>
            <a:pPr>
              <a:buNone/>
            </a:pPr>
            <a:r>
              <a:rPr lang="en-US" sz="2400" dirty="0">
                <a:latin typeface="Times New Roman" pitchFamily="18" charset="0"/>
                <a:cs typeface="Times New Roman" pitchFamily="18" charset="0"/>
              </a:rPr>
              <a:t>          - </a:t>
            </a:r>
            <a:r>
              <a:rPr lang="vi-VN" sz="2400" dirty="0">
                <a:latin typeface="Times New Roman" pitchFamily="18" charset="0"/>
                <a:cs typeface="Times New Roman" pitchFamily="18" charset="0"/>
              </a:rPr>
              <a:t>fibre – foarte utile pentru digestie, </a:t>
            </a:r>
            <a:endParaRPr lang="en-US" sz="2400" dirty="0">
              <a:latin typeface="Times New Roman" pitchFamily="18" charset="0"/>
              <a:cs typeface="Times New Roman" pitchFamily="18" charset="0"/>
            </a:endParaRPr>
          </a:p>
          <a:p>
            <a:pPr>
              <a:buNone/>
            </a:pPr>
            <a:r>
              <a:rPr lang="en-US" sz="2400" dirty="0">
                <a:latin typeface="Times New Roman" pitchFamily="18" charset="0"/>
                <a:cs typeface="Times New Roman" pitchFamily="18" charset="0"/>
              </a:rPr>
              <a:t>          - </a:t>
            </a:r>
            <a:r>
              <a:rPr lang="vi-VN" sz="2400" dirty="0">
                <a:latin typeface="Times New Roman" pitchFamily="18" charset="0"/>
                <a:cs typeface="Times New Roman" pitchFamily="18" charset="0"/>
              </a:rPr>
              <a:t>glucide – ne dau energie, sunt foarte utile pentru creier şi muşchi</a:t>
            </a:r>
            <a:endParaRPr lang="en-US" sz="2400" dirty="0">
              <a:latin typeface="Times New Roman" pitchFamily="18" charset="0"/>
              <a:cs typeface="Times New Roman" pitchFamily="18" charset="0"/>
            </a:endParaRPr>
          </a:p>
          <a:p>
            <a:pPr>
              <a:buFont typeface="Wingdings" pitchFamily="2" charset="2"/>
              <a:buChar char="Ø"/>
            </a:pPr>
            <a:r>
              <a:rPr lang="en-US" sz="2400" dirty="0" err="1">
                <a:latin typeface="Times New Roman" pitchFamily="18" charset="0"/>
                <a:cs typeface="Times New Roman" pitchFamily="18" charset="0"/>
              </a:rPr>
              <a:t>Trebuie</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consumate</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zilnic</a:t>
            </a:r>
            <a:r>
              <a:rPr lang="en-US" sz="2400" dirty="0">
                <a:latin typeface="Times New Roman" pitchFamily="18" charset="0"/>
                <a:cs typeface="Times New Roman" pitchFamily="18" charset="0"/>
              </a:rPr>
              <a:t>. </a:t>
            </a:r>
          </a:p>
          <a:p>
            <a:pPr>
              <a:buFont typeface="Wingdings" pitchFamily="2" charset="2"/>
              <a:buChar char="Ø"/>
            </a:pPr>
            <a:r>
              <a:rPr lang="it-IT" sz="2400" dirty="0">
                <a:latin typeface="Times New Roman" pitchFamily="18" charset="0"/>
                <a:cs typeface="Times New Roman" pitchFamily="18" charset="0"/>
              </a:rPr>
              <a:t>Pot fi consumate atât la mesele principale cât şi la gustări</a:t>
            </a:r>
          </a:p>
          <a:p>
            <a:pPr>
              <a:buFont typeface="Wingdings" pitchFamily="2" charset="2"/>
              <a:buChar char="Ø"/>
            </a:pPr>
            <a:r>
              <a:rPr lang="vi-VN" sz="2400" dirty="0">
                <a:latin typeface="Times New Roman" pitchFamily="18" charset="0"/>
                <a:cs typeface="Times New Roman" pitchFamily="18" charset="0"/>
              </a:rPr>
              <a:t>Un consum adecvat de fructe şi legume este foarte benefic atât în perioada copilăriei, cât şi în via</a:t>
            </a:r>
            <a:r>
              <a:rPr lang="vi-VN" sz="2400" dirty="0">
                <a:cs typeface="Times New Roman" pitchFamily="18" charset="0"/>
              </a:rPr>
              <a:t>ț</a:t>
            </a:r>
            <a:r>
              <a:rPr lang="vi-VN" sz="2400" dirty="0">
                <a:latin typeface="Times New Roman" pitchFamily="18" charset="0"/>
                <a:cs typeface="Times New Roman" pitchFamily="18" charset="0"/>
              </a:rPr>
              <a:t>a adultă</a:t>
            </a:r>
            <a:endParaRPr lang="en-US" sz="2400" dirty="0">
              <a:latin typeface="Times New Roman" pitchFamily="18" charset="0"/>
              <a:cs typeface="Times New Roman" pitchFamily="18"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457200" y="1905000"/>
            <a:ext cx="7239000" cy="4550736"/>
          </a:xfrm>
        </p:spPr>
        <p:txBody>
          <a:bodyPr>
            <a:normAutofit/>
          </a:bodyPr>
          <a:lstStyle/>
          <a:p>
            <a:pPr>
              <a:buFont typeface="Wingdings" pitchFamily="2" charset="2"/>
              <a:buChar char="Ø"/>
            </a:pPr>
            <a:r>
              <a:rPr lang="vi-VN" sz="2400" dirty="0">
                <a:latin typeface="Times New Roman" pitchFamily="18" charset="0"/>
                <a:cs typeface="Times New Roman" pitchFamily="18" charset="0"/>
              </a:rPr>
              <a:t>Numeroase studii au relevat că un consum ridicat de fructe şi legume scade riscul pentru unele boli grave cum ar fi bolile de inimă, diabetul zaharat de tip 2, unele cancere (în special ale tubului digestiv</a:t>
            </a:r>
            <a:r>
              <a:rPr lang="vi-VN" sz="2400" dirty="0"/>
              <a:t>)</a:t>
            </a:r>
            <a:endParaRPr lang="en-US" sz="2400" dirty="0"/>
          </a:p>
          <a:p>
            <a:pPr>
              <a:buFont typeface="Wingdings" pitchFamily="2" charset="2"/>
              <a:buChar char="Ø"/>
            </a:pPr>
            <a:r>
              <a:rPr lang="vi-VN" sz="2400" dirty="0">
                <a:latin typeface="Times New Roman" pitchFamily="18" charset="0"/>
                <a:cs typeface="Times New Roman" pitchFamily="18" charset="0"/>
              </a:rPr>
              <a:t>Deşi este unanim recunoscut faptul că fructele şi legumele trebuie consumate zilnic, un studiu realizat în România arată că numai jumătate dintre copiii de 11 ani mănâncă fructe în fiecare zi (53% dintre fete şi 42% dintre băie</a:t>
            </a:r>
            <a:r>
              <a:rPr lang="vi-VN" sz="2400" dirty="0">
                <a:cs typeface="Times New Roman" pitchFamily="18" charset="0"/>
              </a:rPr>
              <a:t>ț</a:t>
            </a:r>
            <a:r>
              <a:rPr lang="vi-VN" sz="2400" dirty="0">
                <a:latin typeface="Times New Roman" pitchFamily="18" charset="0"/>
                <a:cs typeface="Times New Roman" pitchFamily="18" charset="0"/>
              </a:rPr>
              <a:t>i). Acest consum scade cu vârsta, ajungându-se ca, la vârsta de 15 ani, să consume fructe zilnic doar 40% dintre fete şi 29% dintre băie</a:t>
            </a:r>
            <a:r>
              <a:rPr lang="vi-VN" sz="2400" dirty="0">
                <a:cs typeface="Times New Roman" pitchFamily="18" charset="0"/>
              </a:rPr>
              <a:t>ț</a:t>
            </a:r>
            <a:r>
              <a:rPr lang="vi-VN" sz="2400" dirty="0">
                <a:latin typeface="Times New Roman" pitchFamily="18" charset="0"/>
                <a:cs typeface="Times New Roman" pitchFamily="18" charset="0"/>
              </a:rPr>
              <a:t>i. </a:t>
            </a:r>
            <a:endParaRPr lang="en-US" sz="2400" dirty="0">
              <a:latin typeface="Times New Roman" pitchFamily="18" charset="0"/>
              <a:cs typeface="Times New Roman" pitchFamily="18" charset="0"/>
            </a:endParaRPr>
          </a:p>
        </p:txBody>
      </p:sp>
      <p:sp>
        <p:nvSpPr>
          <p:cNvPr id="19458" name="AutoShape 2" descr="Electric decalaj Materialism imagini cu legume si fructe croazieră  Apartament neglijent"/>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US"/>
          </a:p>
        </p:txBody>
      </p:sp>
      <p:sp>
        <p:nvSpPr>
          <p:cNvPr id="19460" name="AutoShape 4" descr="Electric decalaj Materialism imagini cu legume si fructe croazieră  Apartament neglijent"/>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US"/>
          </a:p>
        </p:txBody>
      </p:sp>
      <p:sp>
        <p:nvSpPr>
          <p:cNvPr id="19462" name="AutoShape 6" descr="Ilustrații de stoc cu Legume Fructe Fundal Realist - Descarca imaginea acum  - Fruct, Legumă, Aliment crud - iStock"/>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US"/>
          </a:p>
        </p:txBody>
      </p:sp>
      <p:pic>
        <p:nvPicPr>
          <p:cNvPr id="19464" name="Picture 8" descr="Fructe și legume de sezon - calendarul fructelor și legumelor în funcție de  anotimp | Lifestyle | Viva.ro"/>
          <p:cNvPicPr>
            <a:picLocks noChangeAspect="1" noChangeArrowheads="1"/>
          </p:cNvPicPr>
          <p:nvPr/>
        </p:nvPicPr>
        <p:blipFill>
          <a:blip r:embed="rId2"/>
          <a:srcRect/>
          <a:stretch>
            <a:fillRect/>
          </a:stretch>
        </p:blipFill>
        <p:spPr bwMode="auto">
          <a:xfrm>
            <a:off x="304800" y="228600"/>
            <a:ext cx="2705100" cy="1685926"/>
          </a:xfrm>
          <a:prstGeom prst="rect">
            <a:avLst/>
          </a:prstGeom>
          <a:noFill/>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err="1">
                <a:latin typeface="Times New Roman" pitchFamily="18" charset="0"/>
                <a:cs typeface="Times New Roman" pitchFamily="18" charset="0"/>
              </a:rPr>
              <a:t>Cate</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fructe</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si</a:t>
            </a:r>
            <a:r>
              <a:rPr lang="en-US" dirty="0">
                <a:latin typeface="Times New Roman" pitchFamily="18" charset="0"/>
                <a:cs typeface="Times New Roman" pitchFamily="18" charset="0"/>
              </a:rPr>
              <a:t> legume </a:t>
            </a:r>
            <a:r>
              <a:rPr lang="en-US" dirty="0" err="1">
                <a:latin typeface="Times New Roman" pitchFamily="18" charset="0"/>
                <a:cs typeface="Times New Roman" pitchFamily="18" charset="0"/>
              </a:rPr>
              <a:t>ar</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trebui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sa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manance</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zilnic</a:t>
            </a:r>
            <a:r>
              <a:rPr lang="en-US" dirty="0">
                <a:latin typeface="Times New Roman" pitchFamily="18" charset="0"/>
                <a:cs typeface="Times New Roman" pitchFamily="18" charset="0"/>
              </a:rPr>
              <a:t> un </a:t>
            </a:r>
            <a:r>
              <a:rPr lang="en-US" dirty="0" err="1">
                <a:latin typeface="Times New Roman" pitchFamily="18" charset="0"/>
                <a:cs typeface="Times New Roman" pitchFamily="18" charset="0"/>
              </a:rPr>
              <a:t>copil</a:t>
            </a:r>
            <a:r>
              <a:rPr lang="en-US" dirty="0">
                <a:latin typeface="Times New Roman" pitchFamily="18" charset="0"/>
                <a:cs typeface="Times New Roman" pitchFamily="18" charset="0"/>
              </a:rPr>
              <a:t> </a:t>
            </a:r>
          </a:p>
        </p:txBody>
      </p:sp>
      <p:sp>
        <p:nvSpPr>
          <p:cNvPr id="3" name="Content Placeholder 2"/>
          <p:cNvSpPr>
            <a:spLocks noGrp="1"/>
          </p:cNvSpPr>
          <p:nvPr>
            <p:ph sz="quarter" idx="1"/>
          </p:nvPr>
        </p:nvSpPr>
        <p:spPr>
          <a:xfrm>
            <a:off x="457200" y="2667000"/>
            <a:ext cx="8229600" cy="2438400"/>
          </a:xfrm>
        </p:spPr>
        <p:txBody>
          <a:bodyPr>
            <a:normAutofit/>
          </a:bodyPr>
          <a:lstStyle/>
          <a:p>
            <a:r>
              <a:rPr lang="vi-VN" sz="2400" dirty="0">
                <a:latin typeface="Times New Roman" pitchFamily="18" charset="0"/>
                <a:cs typeface="Times New Roman" pitchFamily="18" charset="0"/>
              </a:rPr>
              <a:t>Se recomandă cinci por</a:t>
            </a:r>
            <a:r>
              <a:rPr lang="vi-VN" sz="2400" dirty="0">
                <a:cs typeface="Times New Roman" pitchFamily="18" charset="0"/>
              </a:rPr>
              <a:t>ț</a:t>
            </a:r>
            <a:r>
              <a:rPr lang="vi-VN" sz="2400" dirty="0">
                <a:latin typeface="Times New Roman" pitchFamily="18" charset="0"/>
                <a:cs typeface="Times New Roman" pitchFamily="18" charset="0"/>
              </a:rPr>
              <a:t>ii de fructe şi legume în fiecare zi.</a:t>
            </a:r>
            <a:r>
              <a:rPr lang="en-US" sz="2400" dirty="0">
                <a:latin typeface="Times New Roman" pitchFamily="18" charset="0"/>
                <a:cs typeface="Times New Roman" pitchFamily="18" charset="0"/>
              </a:rPr>
              <a:t>   </a:t>
            </a:r>
            <a:r>
              <a:rPr lang="vi-VN" sz="2400" dirty="0">
                <a:latin typeface="Times New Roman" pitchFamily="18" charset="0"/>
                <a:cs typeface="Times New Roman" pitchFamily="18" charset="0"/>
              </a:rPr>
              <a:t> O por</a:t>
            </a:r>
            <a:r>
              <a:rPr lang="vi-VN" sz="2400" dirty="0">
                <a:cs typeface="Times New Roman" pitchFamily="18" charset="0"/>
              </a:rPr>
              <a:t>ț</a:t>
            </a:r>
            <a:r>
              <a:rPr lang="vi-VN" sz="2400" dirty="0">
                <a:latin typeface="Times New Roman" pitchFamily="18" charset="0"/>
                <a:cs typeface="Times New Roman" pitchFamily="18" charset="0"/>
              </a:rPr>
              <a:t>ie este reprezentată de cantitatea ce încape în palma copilului</a:t>
            </a:r>
            <a:endParaRPr lang="en-US" sz="2400" dirty="0">
              <a:latin typeface="Times New Roman" pitchFamily="18" charset="0"/>
              <a:cs typeface="Times New Roman" pitchFamily="18" charset="0"/>
            </a:endParaRPr>
          </a:p>
          <a:p>
            <a:r>
              <a:rPr lang="vi-VN" sz="2400" dirty="0">
                <a:latin typeface="Times New Roman" pitchFamily="18" charset="0"/>
                <a:cs typeface="Times New Roman" pitchFamily="18" charset="0"/>
              </a:rPr>
              <a:t>Măsurători mai riguroase includ şi gramaje pe grupe de vârstă.</a:t>
            </a:r>
            <a:endParaRPr lang="en-US" sz="2400" dirty="0">
              <a:latin typeface="Times New Roman" pitchFamily="18" charset="0"/>
              <a:cs typeface="Times New Roman" pitchFamily="18" charset="0"/>
            </a:endParaRPr>
          </a:p>
          <a:p>
            <a:endParaRPr lang="en-US" sz="2400" dirty="0">
              <a:latin typeface="Times New Roman" pitchFamily="18" charset="0"/>
              <a:cs typeface="Times New Roman" pitchFamily="18" charset="0"/>
            </a:endParaRPr>
          </a:p>
        </p:txBody>
      </p:sp>
      <p:sp>
        <p:nvSpPr>
          <p:cNvPr id="18434" name="AutoShape 2" descr="Legume și fructe autohtone în piețele agroalimentare din România - SURSE SI  RESURSE"/>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US"/>
          </a:p>
        </p:txBody>
      </p:sp>
      <p:sp>
        <p:nvSpPr>
          <p:cNvPr id="18436" name="AutoShape 4" descr="Legume și fructe autohtone în piețele agroalimentare din România - SURSE SI  RESURSE"/>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US"/>
          </a:p>
        </p:txBody>
      </p:sp>
      <p:pic>
        <p:nvPicPr>
          <p:cNvPr id="18438" name="Picture 6" descr="Legumele şi fructele lunii ianuarie | adevarul.ro"/>
          <p:cNvPicPr>
            <a:picLocks noChangeAspect="1" noChangeArrowheads="1"/>
          </p:cNvPicPr>
          <p:nvPr/>
        </p:nvPicPr>
        <p:blipFill>
          <a:blip r:embed="rId2"/>
          <a:srcRect/>
          <a:stretch>
            <a:fillRect/>
          </a:stretch>
        </p:blipFill>
        <p:spPr bwMode="auto">
          <a:xfrm>
            <a:off x="152400" y="4495800"/>
            <a:ext cx="2143125" cy="2143125"/>
          </a:xfrm>
          <a:prstGeom prst="rect">
            <a:avLst/>
          </a:prstGeom>
          <a:noFill/>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381000" y="2133600"/>
            <a:ext cx="8229600" cy="2743200"/>
          </a:xfrm>
        </p:spPr>
        <p:txBody>
          <a:bodyPr/>
          <a:lstStyle/>
          <a:p>
            <a:pPr>
              <a:buNone/>
            </a:pPr>
            <a:r>
              <a:rPr lang="en-US" sz="2400" b="1" dirty="0">
                <a:latin typeface="Times New Roman" pitchFamily="18" charset="0"/>
                <a:cs typeface="Times New Roman" pitchFamily="18" charset="0"/>
              </a:rPr>
              <a:t>     </a:t>
            </a:r>
            <a:r>
              <a:rPr lang="vi-VN" sz="2400" b="1" dirty="0">
                <a:latin typeface="Times New Roman" pitchFamily="18" charset="0"/>
                <a:cs typeface="Times New Roman" pitchFamily="18" charset="0"/>
              </a:rPr>
              <a:t>Se recomandă</a:t>
            </a:r>
            <a:r>
              <a:rPr lang="en-US" sz="2400" b="1" dirty="0">
                <a:latin typeface="Times New Roman" pitchFamily="18" charset="0"/>
                <a:cs typeface="Times New Roman" pitchFamily="18" charset="0"/>
              </a:rPr>
              <a:t>:</a:t>
            </a:r>
          </a:p>
          <a:p>
            <a:pPr>
              <a:buNone/>
            </a:pPr>
            <a:endParaRPr lang="vi-VN" sz="2400" dirty="0">
              <a:latin typeface="Times New Roman" pitchFamily="18" charset="0"/>
              <a:cs typeface="Times New Roman" pitchFamily="18" charset="0"/>
            </a:endParaRPr>
          </a:p>
          <a:p>
            <a:pPr>
              <a:buFont typeface="Wingdings" pitchFamily="2" charset="2"/>
              <a:buChar char="Ø"/>
            </a:pPr>
            <a:r>
              <a:rPr lang="vi-VN" sz="2400" dirty="0">
                <a:latin typeface="Times New Roman" pitchFamily="18" charset="0"/>
                <a:cs typeface="Times New Roman" pitchFamily="18" charset="0"/>
              </a:rPr>
              <a:t>Minim 7</a:t>
            </a:r>
            <a:r>
              <a:rPr lang="en-US" sz="2400" dirty="0">
                <a:latin typeface="Times New Roman" pitchFamily="18" charset="0"/>
                <a:cs typeface="Times New Roman" pitchFamily="18" charset="0"/>
              </a:rPr>
              <a:t> </a:t>
            </a:r>
            <a:r>
              <a:rPr lang="vi-VN" sz="2400" dirty="0">
                <a:latin typeface="Times New Roman" pitchFamily="18" charset="0"/>
                <a:cs typeface="Times New Roman" pitchFamily="18" charset="0"/>
              </a:rPr>
              <a:t>legume pe zi</a:t>
            </a:r>
            <a:r>
              <a:rPr lang="en-US" sz="2400" dirty="0">
                <a:latin typeface="Times New Roman" pitchFamily="18" charset="0"/>
                <a:cs typeface="Times New Roman" pitchFamily="18" charset="0"/>
              </a:rPr>
              <a:t> </a:t>
            </a:r>
            <a:r>
              <a:rPr lang="vi-VN" sz="2400" dirty="0">
                <a:latin typeface="Times New Roman" pitchFamily="18" charset="0"/>
                <a:cs typeface="Times New Roman" pitchFamily="18" charset="0"/>
              </a:rPr>
              <a:t>5</a:t>
            </a:r>
            <a:r>
              <a:rPr lang="en-US" sz="2400" dirty="0">
                <a:latin typeface="Times New Roman" pitchFamily="18" charset="0"/>
                <a:cs typeface="Times New Roman" pitchFamily="18" charset="0"/>
              </a:rPr>
              <a:t> </a:t>
            </a:r>
            <a:r>
              <a:rPr lang="vi-VN" sz="2400" dirty="0">
                <a:latin typeface="Times New Roman" pitchFamily="18" charset="0"/>
                <a:cs typeface="Times New Roman" pitchFamily="18" charset="0"/>
              </a:rPr>
              <a:t>un morcov, un ardei,legume rase, salată</a:t>
            </a:r>
            <a:r>
              <a:rPr lang="en-US" sz="2400" dirty="0">
                <a:latin typeface="Times New Roman" pitchFamily="18" charset="0"/>
                <a:cs typeface="Times New Roman" pitchFamily="18" charset="0"/>
              </a:rPr>
              <a:t>;</a:t>
            </a:r>
            <a:endParaRPr lang="vi-VN" sz="2400" dirty="0">
              <a:latin typeface="Times New Roman" pitchFamily="18" charset="0"/>
              <a:cs typeface="Times New Roman" pitchFamily="18" charset="0"/>
            </a:endParaRPr>
          </a:p>
          <a:p>
            <a:pPr>
              <a:buFont typeface="Wingdings" pitchFamily="2" charset="2"/>
              <a:buChar char="Ø"/>
            </a:pPr>
            <a:r>
              <a:rPr lang="vi-VN" sz="2400" dirty="0">
                <a:latin typeface="Times New Roman" pitchFamily="18" charset="0"/>
                <a:cs typeface="Times New Roman" pitchFamily="18" charset="0"/>
              </a:rPr>
              <a:t>Minim 7 </a:t>
            </a:r>
            <a:r>
              <a:rPr lang="en-US" sz="2400" dirty="0">
                <a:latin typeface="Times New Roman" pitchFamily="18" charset="0"/>
                <a:cs typeface="Times New Roman" pitchFamily="18" charset="0"/>
              </a:rPr>
              <a:t>f</a:t>
            </a:r>
            <a:r>
              <a:rPr lang="vi-VN" sz="2400" dirty="0">
                <a:latin typeface="Times New Roman" pitchFamily="18" charset="0"/>
                <a:cs typeface="Times New Roman" pitchFamily="18" charset="0"/>
              </a:rPr>
              <a:t>ructe pe zi –</a:t>
            </a:r>
            <a:r>
              <a:rPr lang="en-US" sz="2400" dirty="0">
                <a:latin typeface="Times New Roman" pitchFamily="18" charset="0"/>
                <a:cs typeface="Times New Roman" pitchFamily="18" charset="0"/>
              </a:rPr>
              <a:t> (</a:t>
            </a:r>
            <a:r>
              <a:rPr lang="vi-VN" sz="2400" dirty="0">
                <a:latin typeface="Times New Roman" pitchFamily="18" charset="0"/>
                <a:cs typeface="Times New Roman" pitchFamily="18" charset="0"/>
              </a:rPr>
              <a:t>eventual le poate </a:t>
            </a:r>
            <a:r>
              <a:rPr lang="en-US" sz="2400" dirty="0">
                <a:latin typeface="Times New Roman" pitchFamily="18" charset="0"/>
                <a:cs typeface="Times New Roman" pitchFamily="18" charset="0"/>
              </a:rPr>
              <a:t>f</a:t>
            </a:r>
            <a:r>
              <a:rPr lang="vi-VN" sz="2400" dirty="0">
                <a:latin typeface="Times New Roman" pitchFamily="18" charset="0"/>
                <a:cs typeface="Times New Roman" pitchFamily="18" charset="0"/>
              </a:rPr>
              <a:t>ace</a:t>
            </a:r>
            <a:r>
              <a:rPr lang="en-US" sz="2400" dirty="0">
                <a:latin typeface="Times New Roman" pitchFamily="18" charset="0"/>
                <a:cs typeface="Times New Roman" pitchFamily="18" charset="0"/>
              </a:rPr>
              <a:t> </a:t>
            </a:r>
            <a:r>
              <a:rPr lang="vi-VN" sz="2400" dirty="0">
                <a:latin typeface="Times New Roman" pitchFamily="18" charset="0"/>
                <a:cs typeface="Times New Roman" pitchFamily="18" charset="0"/>
              </a:rPr>
              <a:t>suc sau salată de </a:t>
            </a:r>
            <a:r>
              <a:rPr lang="en-US" sz="2400" dirty="0">
                <a:latin typeface="Times New Roman" pitchFamily="18" charset="0"/>
                <a:cs typeface="Times New Roman" pitchFamily="18" charset="0"/>
              </a:rPr>
              <a:t>f</a:t>
            </a:r>
            <a:r>
              <a:rPr lang="vi-VN" sz="2400" dirty="0">
                <a:latin typeface="Times New Roman" pitchFamily="18" charset="0"/>
                <a:cs typeface="Times New Roman" pitchFamily="18" charset="0"/>
              </a:rPr>
              <a:t>ructe</a:t>
            </a:r>
            <a:r>
              <a:rPr lang="en-US" sz="2400" dirty="0">
                <a:latin typeface="Times New Roman" pitchFamily="18" charset="0"/>
                <a:cs typeface="Times New Roman" pitchFamily="18" charset="0"/>
              </a:rPr>
              <a:t>);</a:t>
            </a:r>
            <a:endParaRPr lang="vi-VN" sz="2400" dirty="0">
              <a:latin typeface="Times New Roman" pitchFamily="18" charset="0"/>
              <a:cs typeface="Times New Roman" pitchFamily="18" charset="0"/>
            </a:endParaRPr>
          </a:p>
          <a:p>
            <a:endParaRPr lang="en-US" dirty="0"/>
          </a:p>
        </p:txBody>
      </p:sp>
      <p:pic>
        <p:nvPicPr>
          <p:cNvPr id="21508" name="Picture 4" descr="Legumele şi fructele proaspete de import și din producția internă, la  control"/>
          <p:cNvPicPr>
            <a:picLocks noChangeAspect="1" noChangeArrowheads="1"/>
          </p:cNvPicPr>
          <p:nvPr/>
        </p:nvPicPr>
        <p:blipFill>
          <a:blip r:embed="rId2"/>
          <a:srcRect/>
          <a:stretch>
            <a:fillRect/>
          </a:stretch>
        </p:blipFill>
        <p:spPr bwMode="auto">
          <a:xfrm>
            <a:off x="228600" y="4876800"/>
            <a:ext cx="2619375" cy="1743076"/>
          </a:xfrm>
          <a:prstGeom prst="rect">
            <a:avLst/>
          </a:prstGeom>
          <a:noFill/>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err="1">
                <a:latin typeface="Times New Roman" pitchFamily="18" charset="0"/>
                <a:cs typeface="Times New Roman" pitchFamily="18" charset="0"/>
              </a:rPr>
              <a:t>Ce</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fructe</a:t>
            </a:r>
            <a:r>
              <a:rPr lang="en-US" dirty="0">
                <a:latin typeface="Times New Roman" pitchFamily="18" charset="0"/>
                <a:cs typeface="Times New Roman" pitchFamily="18" charset="0"/>
              </a:rPr>
              <a:t>  </a:t>
            </a:r>
            <a:r>
              <a:rPr lang="vi-VN" dirty="0">
                <a:latin typeface="Times New Roman" pitchFamily="18" charset="0"/>
                <a:cs typeface="Times New Roman" pitchFamily="18" charset="0"/>
              </a:rPr>
              <a:t>ş</a:t>
            </a:r>
            <a:r>
              <a:rPr lang="en-US" dirty="0" err="1">
                <a:latin typeface="Times New Roman" pitchFamily="18" charset="0"/>
                <a:cs typeface="Times New Roman" pitchFamily="18" charset="0"/>
              </a:rPr>
              <a:t>i</a:t>
            </a:r>
            <a:r>
              <a:rPr lang="en-US" dirty="0">
                <a:latin typeface="Times New Roman" pitchFamily="18" charset="0"/>
                <a:cs typeface="Times New Roman" pitchFamily="18" charset="0"/>
              </a:rPr>
              <a:t> legume </a:t>
            </a:r>
            <a:r>
              <a:rPr lang="en-US" dirty="0" err="1">
                <a:latin typeface="Times New Roman" pitchFamily="18" charset="0"/>
                <a:cs typeface="Times New Roman" pitchFamily="18" charset="0"/>
              </a:rPr>
              <a:t>ar</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trebui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sa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manance</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copilul</a:t>
            </a:r>
            <a:r>
              <a:rPr lang="en-US" dirty="0">
                <a:latin typeface="Times New Roman" pitchFamily="18" charset="0"/>
                <a:cs typeface="Times New Roman" pitchFamily="18" charset="0"/>
              </a:rPr>
              <a:t>?</a:t>
            </a:r>
          </a:p>
        </p:txBody>
      </p:sp>
      <p:sp>
        <p:nvSpPr>
          <p:cNvPr id="3" name="Content Placeholder 2"/>
          <p:cNvSpPr>
            <a:spLocks noGrp="1"/>
          </p:cNvSpPr>
          <p:nvPr>
            <p:ph sz="quarter" idx="1"/>
          </p:nvPr>
        </p:nvSpPr>
        <p:spPr/>
        <p:txBody>
          <a:bodyPr>
            <a:normAutofit/>
          </a:bodyPr>
          <a:lstStyle/>
          <a:p>
            <a:r>
              <a:rPr lang="en-US" sz="2400" dirty="0" err="1">
                <a:latin typeface="Times New Roman" pitchFamily="18" charset="0"/>
                <a:cs typeface="Times New Roman" pitchFamily="18" charset="0"/>
              </a:rPr>
              <a:t>Orice</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fructe</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şi</a:t>
            </a:r>
            <a:r>
              <a:rPr lang="en-US" sz="2400" dirty="0">
                <a:latin typeface="Times New Roman" pitchFamily="18" charset="0"/>
                <a:cs typeface="Times New Roman" pitchFamily="18" charset="0"/>
              </a:rPr>
              <a:t> legume </a:t>
            </a:r>
            <a:r>
              <a:rPr lang="en-US" sz="2400" dirty="0" err="1">
                <a:latin typeface="Times New Roman" pitchFamily="18" charset="0"/>
                <a:cs typeface="Times New Roman" pitchFamily="18" charset="0"/>
              </a:rPr>
              <a:t>sunt</a:t>
            </a:r>
            <a:r>
              <a:rPr lang="en-US" sz="2400" dirty="0">
                <a:latin typeface="Times New Roman" pitchFamily="18" charset="0"/>
                <a:cs typeface="Times New Roman" pitchFamily="18" charset="0"/>
              </a:rPr>
              <a:t> benefice </a:t>
            </a:r>
            <a:r>
              <a:rPr lang="en-US" sz="2400" dirty="0" err="1">
                <a:latin typeface="Times New Roman" pitchFamily="18" charset="0"/>
                <a:cs typeface="Times New Roman" pitchFamily="18" charset="0"/>
              </a:rPr>
              <a:t>pentru</a:t>
            </a:r>
            <a:r>
              <a:rPr lang="en-US" sz="2400" dirty="0">
                <a:latin typeface="Times New Roman" pitchFamily="18" charset="0"/>
                <a:cs typeface="Times New Roman" pitchFamily="18" charset="0"/>
              </a:rPr>
              <a:t> organism.</a:t>
            </a:r>
          </a:p>
          <a:p>
            <a:r>
              <a:rPr lang="vi-VN" sz="2400" dirty="0">
                <a:latin typeface="Times New Roman" pitchFamily="18" charset="0"/>
                <a:cs typeface="Times New Roman" pitchFamily="18" charset="0"/>
              </a:rPr>
              <a:t>Cu cât copilul mănâncă o varietate mai mare de fructe şi legume, cu atât este mai câştigat</a:t>
            </a:r>
            <a:endParaRPr lang="en-US" sz="2400" dirty="0">
              <a:latin typeface="Times New Roman" pitchFamily="18" charset="0"/>
              <a:cs typeface="Times New Roman" pitchFamily="18" charset="0"/>
            </a:endParaRPr>
          </a:p>
          <a:p>
            <a:r>
              <a:rPr lang="en-US" sz="2400" dirty="0" err="1">
                <a:latin typeface="Times New Roman" pitchFamily="18" charset="0"/>
                <a:cs typeface="Times New Roman" pitchFamily="18" charset="0"/>
              </a:rPr>
              <a:t>Privind</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disponibilitatea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fructelor</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şi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legumelor</a:t>
            </a:r>
            <a:r>
              <a:rPr lang="en-US" sz="2400" dirty="0">
                <a:latin typeface="Times New Roman" pitchFamily="18" charset="0"/>
                <a:cs typeface="Times New Roman" pitchFamily="18" charset="0"/>
              </a:rPr>
              <a:t> </a:t>
            </a:r>
            <a:r>
              <a:rPr lang="vi-VN" sz="2400" dirty="0">
                <a:latin typeface="Times New Roman" pitchFamily="18" charset="0"/>
                <a:cs typeface="Times New Roman" pitchFamily="18" charset="0"/>
              </a:rPr>
              <a:t>vara şi toamna suntem privilegia</a:t>
            </a:r>
            <a:r>
              <a:rPr lang="vi-VN" sz="2400" dirty="0">
                <a:cs typeface="Times New Roman" pitchFamily="18" charset="0"/>
              </a:rPr>
              <a:t>ț</a:t>
            </a:r>
            <a:r>
              <a:rPr lang="vi-VN" sz="2400" dirty="0">
                <a:latin typeface="Times New Roman" pitchFamily="18" charset="0"/>
                <a:cs typeface="Times New Roman" pitchFamily="18" charset="0"/>
              </a:rPr>
              <a:t>i de o ofertă considerabilă de fructe şi legume autohtone, mai gustoase şi mai proaspete</a:t>
            </a:r>
            <a:endParaRPr lang="en-US" sz="2400" dirty="0">
              <a:latin typeface="Times New Roman" pitchFamily="18" charset="0"/>
              <a:cs typeface="Times New Roman" pitchFamily="18" charset="0"/>
            </a:endParaRPr>
          </a:p>
          <a:p>
            <a:r>
              <a:rPr lang="vi-VN" sz="2400" dirty="0">
                <a:latin typeface="Times New Roman" pitchFamily="18" charset="0"/>
                <a:cs typeface="Times New Roman" pitchFamily="18" charset="0"/>
              </a:rPr>
              <a:t>Pentru a beneficia cât mai mult de calită</a:t>
            </a:r>
            <a:r>
              <a:rPr lang="vi-VN" sz="2400" dirty="0">
                <a:cs typeface="Times New Roman" pitchFamily="18" charset="0"/>
              </a:rPr>
              <a:t>ț</a:t>
            </a:r>
            <a:r>
              <a:rPr lang="vi-VN" sz="2400" dirty="0">
                <a:latin typeface="Times New Roman" pitchFamily="18" charset="0"/>
                <a:cs typeface="Times New Roman" pitchFamily="18" charset="0"/>
              </a:rPr>
              <a:t>ile fructelor şi legumelor, alege</a:t>
            </a:r>
            <a:r>
              <a:rPr lang="vi-VN" sz="2400" dirty="0">
                <a:cs typeface="Times New Roman" pitchFamily="18" charset="0"/>
              </a:rPr>
              <a:t>ț</a:t>
            </a:r>
            <a:r>
              <a:rPr lang="vi-VN" sz="2400" dirty="0">
                <a:latin typeface="Times New Roman" pitchFamily="18" charset="0"/>
                <a:cs typeface="Times New Roman" pitchFamily="18" charset="0"/>
              </a:rPr>
              <a:t>i să oferi</a:t>
            </a:r>
            <a:r>
              <a:rPr lang="vi-VN" sz="2400" dirty="0">
                <a:cs typeface="Times New Roman" pitchFamily="18" charset="0"/>
              </a:rPr>
              <a:t>ț</a:t>
            </a:r>
            <a:r>
              <a:rPr lang="vi-VN" sz="2400" dirty="0">
                <a:latin typeface="Times New Roman" pitchFamily="18" charset="0"/>
                <a:cs typeface="Times New Roman" pitchFamily="18" charset="0"/>
              </a:rPr>
              <a:t>i copiilor fructele de sezon – mai aromate, mai proaspete</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mai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gustoase</a:t>
            </a:r>
            <a:endParaRPr lang="en-US" sz="2400" dirty="0">
              <a:latin typeface="Times New Roman" pitchFamily="18" charset="0"/>
              <a:cs typeface="Times New Roman" pitchFamily="18" charset="0"/>
            </a:endParaRPr>
          </a:p>
        </p:txBody>
      </p:sp>
      <p:pic>
        <p:nvPicPr>
          <p:cNvPr id="17410" name="Picture 2" descr="Economica.net - Reorganizarea producţiei legumelor şi fructelor, esenţială  pentru valorificarea potenţialului în domeniu - Mihai Micu, Ministerul  Agriculturii - Economica.net"/>
          <p:cNvPicPr>
            <a:picLocks noChangeAspect="1" noChangeArrowheads="1"/>
          </p:cNvPicPr>
          <p:nvPr/>
        </p:nvPicPr>
        <p:blipFill>
          <a:blip r:embed="rId2"/>
          <a:srcRect/>
          <a:stretch>
            <a:fillRect/>
          </a:stretch>
        </p:blipFill>
        <p:spPr bwMode="auto">
          <a:xfrm>
            <a:off x="5867400" y="4800600"/>
            <a:ext cx="3086100" cy="1752600"/>
          </a:xfrm>
          <a:prstGeom prst="rect">
            <a:avLst/>
          </a:prstGeom>
          <a:noFill/>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err="1">
                <a:latin typeface="Times New Roman" pitchFamily="18" charset="0"/>
                <a:cs typeface="Times New Roman" pitchFamily="18" charset="0"/>
              </a:rPr>
              <a:t>Tipuri</a:t>
            </a:r>
            <a:r>
              <a:rPr lang="en-US" dirty="0">
                <a:latin typeface="Times New Roman" pitchFamily="18" charset="0"/>
                <a:cs typeface="Times New Roman" pitchFamily="18" charset="0"/>
              </a:rPr>
              <a:t> de </a:t>
            </a:r>
            <a:r>
              <a:rPr lang="en-US" dirty="0" err="1">
                <a:latin typeface="Times New Roman" pitchFamily="18" charset="0"/>
                <a:cs typeface="Times New Roman" pitchFamily="18" charset="0"/>
              </a:rPr>
              <a:t>fructe</a:t>
            </a:r>
            <a:br>
              <a:rPr lang="en-US" dirty="0"/>
            </a:br>
            <a:endParaRPr lang="en-US" dirty="0"/>
          </a:p>
        </p:txBody>
      </p:sp>
      <p:sp>
        <p:nvSpPr>
          <p:cNvPr id="3" name="Content Placeholder 2"/>
          <p:cNvSpPr>
            <a:spLocks noGrp="1"/>
          </p:cNvSpPr>
          <p:nvPr>
            <p:ph idx="1"/>
          </p:nvPr>
        </p:nvSpPr>
        <p:spPr>
          <a:xfrm>
            <a:off x="457200" y="990600"/>
            <a:ext cx="8229600" cy="5135563"/>
          </a:xfrm>
        </p:spPr>
        <p:txBody>
          <a:bodyPr>
            <a:normAutofit fontScale="85000" lnSpcReduction="20000"/>
          </a:bodyPr>
          <a:lstStyle/>
          <a:p>
            <a:pPr>
              <a:buFont typeface="Wingdings" pitchFamily="2" charset="2"/>
              <a:buChar char="Ø"/>
            </a:pPr>
            <a:r>
              <a:rPr lang="vi-VN" sz="2800" dirty="0">
                <a:latin typeface="Times New Roman" pitchFamily="18" charset="0"/>
                <a:cs typeface="Times New Roman" pitchFamily="18" charset="0"/>
              </a:rPr>
              <a:t>Fructul este partea dulce, cărnoasă și comestibilă a unei plante ce conține în general semințe. Se consumă de obicei crude, deși unele soiuri pot fi gătite.</a:t>
            </a:r>
          </a:p>
          <a:p>
            <a:pPr>
              <a:buFont typeface="Wingdings" pitchFamily="2" charset="2"/>
              <a:buChar char="Ø"/>
            </a:pPr>
            <a:r>
              <a:rPr lang="vi-VN" sz="2800" dirty="0">
                <a:latin typeface="Times New Roman" pitchFamily="18" charset="0"/>
                <a:cs typeface="Times New Roman" pitchFamily="18" charset="0"/>
              </a:rPr>
              <a:t>Acestea se prezintă într-o mare varietate de culori, forme și arome. Printre tipurile comune de fructe care sunt ușor de găsit se numără:</a:t>
            </a:r>
          </a:p>
          <a:p>
            <a:pPr>
              <a:buNone/>
            </a:pPr>
            <a:r>
              <a:rPr lang="en-US" sz="3100" dirty="0">
                <a:latin typeface="Times New Roman" pitchFamily="18" charset="0"/>
                <a:cs typeface="Times New Roman" pitchFamily="18" charset="0"/>
              </a:rPr>
              <a:t>     - </a:t>
            </a:r>
            <a:r>
              <a:rPr lang="vi-VN" sz="3100" dirty="0">
                <a:latin typeface="Times New Roman" pitchFamily="18" charset="0"/>
                <a:cs typeface="Times New Roman" pitchFamily="18" charset="0"/>
              </a:rPr>
              <a:t>merele și perele;</a:t>
            </a:r>
          </a:p>
          <a:p>
            <a:pPr>
              <a:buNone/>
            </a:pPr>
            <a:r>
              <a:rPr lang="en-US" sz="3100" dirty="0">
                <a:latin typeface="Times New Roman" pitchFamily="18" charset="0"/>
                <a:cs typeface="Times New Roman" pitchFamily="18" charset="0"/>
              </a:rPr>
              <a:t>     - </a:t>
            </a:r>
            <a:r>
              <a:rPr lang="vi-VN" sz="3100" dirty="0">
                <a:latin typeface="Times New Roman" pitchFamily="18" charset="0"/>
                <a:cs typeface="Times New Roman" pitchFamily="18" charset="0"/>
              </a:rPr>
              <a:t>citrice - portocale, grapefruit, mandarine și lămâi verzi;</a:t>
            </a:r>
          </a:p>
          <a:p>
            <a:pPr>
              <a:buNone/>
            </a:pPr>
            <a:r>
              <a:rPr lang="en-US" sz="3100" dirty="0">
                <a:latin typeface="Times New Roman" pitchFamily="18" charset="0"/>
                <a:cs typeface="Times New Roman" pitchFamily="18" charset="0"/>
              </a:rPr>
              <a:t>     - </a:t>
            </a:r>
            <a:r>
              <a:rPr lang="vi-VN" sz="3100" dirty="0">
                <a:latin typeface="Times New Roman" pitchFamily="18" charset="0"/>
                <a:cs typeface="Times New Roman" pitchFamily="18" charset="0"/>
              </a:rPr>
              <a:t>fructe cu sâmburi - nectarine, caise, piersici și prune;</a:t>
            </a:r>
          </a:p>
          <a:p>
            <a:pPr>
              <a:buNone/>
            </a:pPr>
            <a:r>
              <a:rPr lang="en-US" sz="3100" dirty="0">
                <a:latin typeface="Times New Roman" pitchFamily="18" charset="0"/>
                <a:cs typeface="Times New Roman" pitchFamily="18" charset="0"/>
              </a:rPr>
              <a:t>     - </a:t>
            </a:r>
            <a:r>
              <a:rPr lang="vi-VN" sz="3100" dirty="0">
                <a:latin typeface="Times New Roman" pitchFamily="18" charset="0"/>
                <a:cs typeface="Times New Roman" pitchFamily="18" charset="0"/>
              </a:rPr>
              <a:t>tropicale și exotice - banane și mango;</a:t>
            </a:r>
          </a:p>
          <a:p>
            <a:pPr>
              <a:buNone/>
            </a:pPr>
            <a:r>
              <a:rPr lang="en-US" sz="3100" dirty="0">
                <a:latin typeface="Times New Roman" pitchFamily="18" charset="0"/>
                <a:cs typeface="Times New Roman" pitchFamily="18" charset="0"/>
              </a:rPr>
              <a:t>     - </a:t>
            </a:r>
            <a:r>
              <a:rPr lang="vi-VN" sz="3100" dirty="0">
                <a:latin typeface="Times New Roman" pitchFamily="18" charset="0"/>
                <a:cs typeface="Times New Roman" pitchFamily="18" charset="0"/>
              </a:rPr>
              <a:t>fructe de pădure - căpșuni, zmeură, afine, kiwi;</a:t>
            </a:r>
          </a:p>
          <a:p>
            <a:pPr>
              <a:buNone/>
            </a:pPr>
            <a:r>
              <a:rPr lang="en-US" sz="3100" dirty="0">
                <a:latin typeface="Times New Roman" pitchFamily="18" charset="0"/>
                <a:cs typeface="Times New Roman" pitchFamily="18" charset="0"/>
              </a:rPr>
              <a:t>     - </a:t>
            </a:r>
            <a:r>
              <a:rPr lang="vi-VN" sz="3100" dirty="0">
                <a:latin typeface="Times New Roman" pitchFamily="18" charset="0"/>
                <a:cs typeface="Times New Roman" pitchFamily="18" charset="0"/>
              </a:rPr>
              <a:t>pepeni;</a:t>
            </a:r>
          </a:p>
          <a:p>
            <a:pPr>
              <a:buNone/>
            </a:pPr>
            <a:r>
              <a:rPr lang="en-US" sz="3100" dirty="0">
                <a:latin typeface="Times New Roman" pitchFamily="18" charset="0"/>
                <a:cs typeface="Times New Roman" pitchFamily="18" charset="0"/>
              </a:rPr>
              <a:t>     - </a:t>
            </a:r>
            <a:r>
              <a:rPr lang="vi-VN" sz="3100" dirty="0">
                <a:latin typeface="Times New Roman" pitchFamily="18" charset="0"/>
                <a:cs typeface="Times New Roman" pitchFamily="18" charset="0"/>
              </a:rPr>
              <a:t>roșii și avocado.</a:t>
            </a:r>
          </a:p>
          <a:p>
            <a:endParaRPr lang="en-US" dirty="0"/>
          </a:p>
        </p:txBody>
      </p:sp>
      <p:pic>
        <p:nvPicPr>
          <p:cNvPr id="27650" name="Picture 2" descr="fructe - ultimele știri | adevarul.ro"/>
          <p:cNvPicPr>
            <a:picLocks noChangeAspect="1" noChangeArrowheads="1"/>
          </p:cNvPicPr>
          <p:nvPr/>
        </p:nvPicPr>
        <p:blipFill>
          <a:blip r:embed="rId2"/>
          <a:srcRect/>
          <a:stretch>
            <a:fillRect/>
          </a:stretch>
        </p:blipFill>
        <p:spPr bwMode="auto">
          <a:xfrm>
            <a:off x="5029200" y="4876800"/>
            <a:ext cx="3352800" cy="1666875"/>
          </a:xfrm>
          <a:prstGeom prst="rect">
            <a:avLst/>
          </a:prstGeom>
          <a:noFill/>
        </p:spPr>
      </p:pic>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image" Target="../media/image2.jpeg"/></Relationships>
</file>

<file path=ppt/theme/_rels/theme3.xml.rels><?xml version="1.0" encoding="UTF-8" standalone="yes"?>
<Relationships xmlns="http://schemas.openxmlformats.org/package/2006/relationships"><Relationship Id="rId1" Type="http://schemas.openxmlformats.org/officeDocument/2006/relationships/image" Target="../media/image4.jpeg"/></Relationships>
</file>

<file path=ppt/theme/_rels/theme4.xml.rels><?xml version="1.0" encoding="UTF-8" standalone="yes"?>
<Relationships xmlns="http://schemas.openxmlformats.org/package/2006/relationships"><Relationship Id="rId1" Type="http://schemas.openxmlformats.org/officeDocument/2006/relationships/image" Target="../media/image5.jpeg"/></Relationships>
</file>

<file path=ppt/theme/theme1.xml><?xml version="1.0" encoding="utf-8"?>
<a:theme xmlns:a="http://schemas.openxmlformats.org/drawingml/2006/main" name="Solstice">
  <a:themeElements>
    <a:clrScheme name="Solstice">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Solstice">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Solstice">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ppt/theme/theme2.xml><?xml version="1.0" encoding="utf-8"?>
<a:theme xmlns:a="http://schemas.openxmlformats.org/drawingml/2006/main" name="Median">
  <a:themeElements>
    <a:clrScheme name="Median">
      <a:dk1>
        <a:sysClr val="windowText" lastClr="000000"/>
      </a:dk1>
      <a:lt1>
        <a:sysClr val="window" lastClr="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fontScheme name="Median">
      <a:maj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Median">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Elements>
  <a:objectDefaults/>
  <a:extraClrSchemeLst/>
</a:theme>
</file>

<file path=ppt/theme/theme3.xml><?xml version="1.0" encoding="utf-8"?>
<a:theme xmlns:a="http://schemas.openxmlformats.org/drawingml/2006/main" name="Aspect">
  <a:themeElements>
    <a:clrScheme name="Aspect">
      <a:dk1>
        <a:sysClr val="windowText" lastClr="000000"/>
      </a:dk1>
      <a:lt1>
        <a:sysClr val="window" lastClr="FFFFFF"/>
      </a:lt1>
      <a:dk2>
        <a:srgbClr val="323232"/>
      </a:dk2>
      <a:lt2>
        <a:srgbClr val="E3DED1"/>
      </a:lt2>
      <a:accent1>
        <a:srgbClr val="F07F09"/>
      </a:accent1>
      <a:accent2>
        <a:srgbClr val="9F2936"/>
      </a:accent2>
      <a:accent3>
        <a:srgbClr val="1B587C"/>
      </a:accent3>
      <a:accent4>
        <a:srgbClr val="4E8542"/>
      </a:accent4>
      <a:accent5>
        <a:srgbClr val="604878"/>
      </a:accent5>
      <a:accent6>
        <a:srgbClr val="C19859"/>
      </a:accent6>
      <a:hlink>
        <a:srgbClr val="6B9F25"/>
      </a:hlink>
      <a:folHlink>
        <a:srgbClr val="B26B02"/>
      </a:folHlink>
    </a:clrScheme>
    <a:fontScheme name="Aspect">
      <a:maj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ajorFont>
      <a:min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inorFont>
    </a:fontScheme>
    <a:fmtScheme name="Aspect">
      <a:fillStyleLst>
        <a:solidFill>
          <a:schemeClr val="phClr"/>
        </a:solidFill>
        <a:gradFill rotWithShape="1">
          <a:gsLst>
            <a:gs pos="0">
              <a:schemeClr val="phClr">
                <a:tint val="65000"/>
                <a:satMod val="270000"/>
              </a:schemeClr>
            </a:gs>
            <a:gs pos="25000">
              <a:schemeClr val="phClr">
                <a:tint val="60000"/>
                <a:satMod val="300000"/>
              </a:schemeClr>
            </a:gs>
            <a:gs pos="100000">
              <a:schemeClr val="phClr">
                <a:tint val="29000"/>
                <a:satMod val="400000"/>
              </a:schemeClr>
            </a:gs>
          </a:gsLst>
          <a:lin ang="16200000" scaled="1"/>
        </a:gradFill>
        <a:gradFill rotWithShape="1">
          <a:gsLst>
            <a:gs pos="0">
              <a:schemeClr val="phClr">
                <a:shade val="45000"/>
                <a:satMod val="155000"/>
              </a:schemeClr>
            </a:gs>
            <a:gs pos="60000">
              <a:schemeClr val="phClr">
                <a:shade val="95000"/>
                <a:satMod val="150000"/>
              </a:schemeClr>
            </a:gs>
            <a:gs pos="100000">
              <a:schemeClr val="phClr">
                <a:tint val="87000"/>
                <a:satMod val="250000"/>
              </a:schemeClr>
            </a:gs>
          </a:gsLst>
          <a:lin ang="16200000" scaled="0"/>
        </a:gradFill>
      </a:fillStyleLst>
      <a:lnStyleLst>
        <a:ln w="9525" cap="flat" cmpd="sng" algn="ctr">
          <a:solidFill>
            <a:schemeClr val="phClr">
              <a:satMod val="150000"/>
            </a:schemeClr>
          </a:solidFill>
          <a:prstDash val="solid"/>
        </a:ln>
        <a:ln w="42500" cap="flat" cmpd="sng" algn="ctr">
          <a:solidFill>
            <a:schemeClr val="phClr"/>
          </a:solidFill>
          <a:prstDash val="solid"/>
        </a:ln>
        <a:ln w="38100" cap="flat" cmpd="sng" algn="ctr">
          <a:solidFill>
            <a:schemeClr val="phClr"/>
          </a:solidFill>
          <a:prstDash val="solid"/>
        </a:ln>
      </a:lnStyleLst>
      <a:effectStyleLst>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scene3d>
            <a:camera prst="orthographicFront" fov="0">
              <a:rot lat="0" lon="0" rev="0"/>
            </a:camera>
            <a:lightRig rig="contrasting" dir="t">
              <a:rot lat="0" lon="0" rev="12000000"/>
            </a:lightRig>
          </a:scene3d>
          <a:sp3d prstMaterial="powder">
            <a:bevelT h="50800"/>
          </a:sp3d>
        </a:effectStyle>
      </a:effectStyleLst>
      <a:bgFillStyleLst>
        <a:solidFill>
          <a:schemeClr val="phClr"/>
        </a:solidFill>
        <a:gradFill rotWithShape="1">
          <a:gsLst>
            <a:gs pos="0">
              <a:schemeClr val="phClr">
                <a:shade val="35000"/>
                <a:satMod val="150000"/>
              </a:schemeClr>
            </a:gs>
            <a:gs pos="45000">
              <a:schemeClr val="phClr">
                <a:shade val="68000"/>
                <a:satMod val="155000"/>
              </a:schemeClr>
            </a:gs>
            <a:gs pos="100000">
              <a:schemeClr val="phClr">
                <a:tint val="70000"/>
                <a:satMod val="175000"/>
              </a:schemeClr>
            </a:gs>
          </a:gsLst>
          <a:lin ang="16200000" scaled="0"/>
        </a:gradFill>
        <a:blipFill>
          <a:blip xmlns:r="http://schemas.openxmlformats.org/officeDocument/2006/relationships" r:embed="rId1">
            <a:duotone>
              <a:schemeClr val="phClr">
                <a:shade val="800"/>
                <a:satMod val="150000"/>
              </a:schemeClr>
              <a:schemeClr val="phClr">
                <a:tint val="80000"/>
                <a:satMod val="150000"/>
              </a:schemeClr>
            </a:duotone>
          </a:blip>
          <a:tile tx="0" ty="0" sx="75000" sy="75000" flip="none" algn="tl"/>
        </a:blipFill>
      </a:bgFillStyleLst>
    </a:fmtScheme>
  </a:themeElements>
  <a:objectDefaults/>
  <a:extraClrSchemeLst/>
</a:theme>
</file>

<file path=ppt/theme/theme4.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95000" t="-106500" r="5000" b="2065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323</TotalTime>
  <Words>1085</Words>
  <Application>Microsoft Office PowerPoint</Application>
  <PresentationFormat>On-screen Show (4:3)</PresentationFormat>
  <Paragraphs>69</Paragraphs>
  <Slides>14</Slides>
  <Notes>0</Notes>
  <HiddenSlides>0</HiddenSlides>
  <MMClips>0</MMClips>
  <ScaleCrop>false</ScaleCrop>
  <HeadingPairs>
    <vt:vector size="6" baseType="variant">
      <vt:variant>
        <vt:lpstr>Fonts Used</vt:lpstr>
      </vt:variant>
      <vt:variant>
        <vt:i4>8</vt:i4>
      </vt:variant>
      <vt:variant>
        <vt:lpstr>Theme</vt:lpstr>
      </vt:variant>
      <vt:variant>
        <vt:i4>4</vt:i4>
      </vt:variant>
      <vt:variant>
        <vt:lpstr>Slide Titles</vt:lpstr>
      </vt:variant>
      <vt:variant>
        <vt:i4>14</vt:i4>
      </vt:variant>
    </vt:vector>
  </HeadingPairs>
  <TitlesOfParts>
    <vt:vector size="26" baseType="lpstr">
      <vt:lpstr>Gill Sans MT</vt:lpstr>
      <vt:lpstr>Lucida Sans Unicode</vt:lpstr>
      <vt:lpstr>Times New Roman</vt:lpstr>
      <vt:lpstr>Tw Cen MT</vt:lpstr>
      <vt:lpstr>Verdana</vt:lpstr>
      <vt:lpstr>Wingdings</vt:lpstr>
      <vt:lpstr>Wingdings 2</vt:lpstr>
      <vt:lpstr>Wingdings 3</vt:lpstr>
      <vt:lpstr>Solstice</vt:lpstr>
      <vt:lpstr>Median</vt:lpstr>
      <vt:lpstr>Aspect</vt:lpstr>
      <vt:lpstr>Concourse</vt:lpstr>
      <vt:lpstr>Importanța consumului de fructe și legume </vt:lpstr>
      <vt:lpstr>Beneficiile fructelor și legumelor în alimentația copiilor: </vt:lpstr>
      <vt:lpstr>PowerPoint Presentation</vt:lpstr>
      <vt:lpstr>Ce trebuie să ştim despre consumul de fructe şi legume</vt:lpstr>
      <vt:lpstr>PowerPoint Presentation</vt:lpstr>
      <vt:lpstr>Cate fructe si legume ar trebui sa manance zilnic un copil </vt:lpstr>
      <vt:lpstr>PowerPoint Presentation</vt:lpstr>
      <vt:lpstr>Ce fructe  şi legume ar trebui sa manance copilul?</vt:lpstr>
      <vt:lpstr>Tipuri de fructe </vt:lpstr>
      <vt:lpstr>Tipuri de legume </vt:lpstr>
      <vt:lpstr>Factori care influențează preferințele şi consumul de fructe şi legume</vt:lpstr>
      <vt:lpstr>            Sfaturi pentru a include mai multe fructe și legume în dieta copilului</vt:lpstr>
      <vt:lpstr>Concluzie</vt:lpstr>
      <vt:lpstr>Bibliografie: </vt:lpstr>
    </vt:vector>
  </TitlesOfParts>
  <Company>Grizli777</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Beneficiile Consumului de Fructe si Legume</dc:title>
  <dc:creator>Home</dc:creator>
  <cp:lastModifiedBy>User62</cp:lastModifiedBy>
  <cp:revision>33</cp:revision>
  <dcterms:created xsi:type="dcterms:W3CDTF">2024-04-07T12:36:18Z</dcterms:created>
  <dcterms:modified xsi:type="dcterms:W3CDTF">2026-05-14T07:49:16Z</dcterms:modified>
</cp:coreProperties>
</file>