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82128C-A0CF-4BAD-9DCC-0AB907DD2D3C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Mihaela Luca (CE): România utilizează doar 2,4% din terenuri pentru agricultura  ecologică / CECCAR Business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err="1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en-US" sz="4900" b="1" dirty="0">
                <a:latin typeface="Times New Roman" pitchFamily="18" charset="0"/>
                <a:cs typeface="Times New Roman" pitchFamily="18" charset="0"/>
              </a:rPr>
              <a:t> ecologic</a:t>
            </a:r>
            <a:r>
              <a:rPr lang="vi-VN" sz="4900" b="1" dirty="0"/>
              <a:t>ă</a:t>
            </a:r>
            <a:br>
              <a:rPr lang="vi-VN" sz="4900" b="1" dirty="0"/>
            </a:br>
            <a:endParaRPr lang="en-US" sz="4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odusele bio, ecologice și organice. Diferențele dintre acestea, explicate  de un specia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>
            <a:no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 gricultura ecologică câștigată o importanță din ce în ce mai mare și este într-o continuă extindere. Aceasta dezvoltare este susținută de cererile crescând- de ale consumatorilor pentru produse agricole- le ecologice, aceștia devenid din ce în ce mai conștienți și interesați de asigurarea sănătății prin consumul produselor, la care se adaugă și cerințele societăților pentru o dezvoltare agricolă- lă durabilă, precum și multitudinea de efecte favorabile la nivel de fermă agricolă și mediu înconjurător. Agricultura ecologică a cunoscut o creștere continuă a suprafețelor în ultimul deceniu, atât pe plan mondial cât și la noi în țară, așa- ciat cu diversiicarea producției ecologice și o organizare din ce în ce mai bună a sistemului ecologic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itorul agriculturii ecologice discutat la MADR | Ecoferma.ro – Produse  pentru agricultura ecologic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ecologic</a:t>
            </a:r>
            <a:r>
              <a:rPr lang="vi-VN" sz="6000" b="1" dirty="0"/>
              <a:t>ă</a:t>
            </a:r>
            <a:br>
              <a:rPr lang="vi-VN" sz="6000" b="1" dirty="0"/>
            </a:b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este agricultura ecologica? - PontiF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8305800" cy="2468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ermenul de agricultură ecologică reprezintă un sistem de producție care susține sănătatea, atât a solului, cât și a ecosistemelor și a oamenilor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Agricultura ecologică (sau agricultura ECO) combină tradiția, inovația și știința pentru a beneficia de mediul înconjurător și de a promova relații corecte și o bună calitate a vieții pentru toți cei implicați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pania de Educaţie Ecologică şi Mediu ”Ora de ecologie”, astăzi la Buzău  | Jurnalul de Buz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Rolul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ecologice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800600" cy="3048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sigură crearea unui agroecosistem fără folosirea substanţelor chimice poluante sub formă de îngrăşăminte minerale şi pesticide, neadmise de standardele de certificare pentru întreg ciclul de fabricare a agroalimentelor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37 miliarde de euro, valoarea pietei de agricultura ecologica din Europa -  RO.ali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Beneficiile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ecologice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3037"/>
            <a:ext cx="6096000" cy="4144963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asigur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produse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benefice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tatea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imunitatea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oamenilor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terea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longevit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respect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regulile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natural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plantelor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animalelor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men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faunei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solului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valorific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maxim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energiile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ieftine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nepoluante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prelunge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solului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ob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echilibru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durabil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dirty="0"/>
          </a:p>
        </p:txBody>
      </p:sp>
      <p:sp>
        <p:nvSpPr>
          <p:cNvPr id="16386" name="AutoShape 2" descr="De ce avem nevoie de o schimbare catre agricultura ecologica |  Business-Point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e ce avem nevoie de o schimbare catre agricultura ecologica |  Business-Point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coferma.ro/wp-content/uploads/2020/02/ecoferma_agricultura_eco_stiri_info_news-8-1170x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practicile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ecologice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roiectarea și gestionarea proceselor biologice, limitarea vânzării de materii prime și implicit limitarea strictă a utilizării de materiii chimice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Proiectarea și gestionarea proceselor, se bazează pe niște sisteme ecologice,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utilizarea organismelor vii și a metodelor de producție mecanice și explicit excluderea utilizării de organisme modificate genetic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Practicile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ecologice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axează pe menținerea habitatului natural și ameliorarea degradării solului, reducerea la minim a resurselor neregenerabile și reciclarea deșeurilor.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versia de la agricultura conventionala la cea ecolog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reprezinta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conversia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ecologica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Trecerea de la agricultura conventional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la cea ecologic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nu se face brusc, ci prin parcurgerea unei perioade tranzitorii, numite „perioad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 de conversie“</a:t>
            </a:r>
          </a:p>
          <a:p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Conversia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tip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agricultură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este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esențială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reprezintă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soluție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diversele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la nivel global;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Trecerea nu se realizează  pe o perioadă suficient de îndelungată încât să permită solului să devină fertil și să asigure restabilirea echilibrului ecosistemului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Trecerea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la agricultura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convențională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ecologică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este un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durată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însă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numeroase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beneficii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Principiile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conversie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conversie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suficient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ndelungat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semnificativ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fertilitatea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solului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restabili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echilibrul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ecosistemului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perioadei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conversie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adaptat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la: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anterioar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terenului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contextul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ecologic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implicatiile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acestuia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experien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operatorului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9460" name="AutoShape 4" descr="Ce este agricultura ecologica? - PontiF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Ce este agricultura ecologica? - PontiF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Ce este agricultura ecologica? - PontiF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omisia Europeană cere creșterea suprafeței de terenuri utilizate pentru  agricultura ecologică. Ținta stabilită pentru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Comisia Europeană cere creșterea suprafeței de terenuri utilizate pentru  agricultura ecologică. Ținta stabilită pentru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              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Sigla ecologică a UE -se utilizează numai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dacă produsul respectiv este produs în conformitate cu cerințele Regulamentului (CE) nr. 834/2007 și Regulamentul (CE) nr. 889/2008, fiind certificat de un organism de inspecție și certificare. - are caracter obligatoriu pentru toate produsele agroalimentare ecologice preambalate produse pe teritoriul Comunității Europene. Pentru produsele importate din țări terțe, caracterul este voluntar.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Sigle folosite în etichetarea produselor agroalimentare ecologice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Agricultura Ecologica | www.srac.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1600200" cy="89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       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Sigla națională “ae”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folosirea ei nu are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un caracter obligatoriu, însă este recomandată pentru produsele ecologice produse pe teritoriul României, fiind reglementată de prevederile cuprinse în Ordinul nr. 317/2006, pentru utilizarea acesteia fiind necesară aprobarea Ministerului Agriculturii şi Dezvoltării Rurale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Marca de certificare a organismului de inspecție și certificare  - folosirea acesteia nu are un caracter obligatoriu și poate fi folosită doar cu aprobarea titularului și în urma achitării de regulă a unei taxe.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Agricultură Ecologic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17526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1364</TotalTime>
  <Words>733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Constantia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Civic</vt:lpstr>
      <vt:lpstr>Concourse</vt:lpstr>
      <vt:lpstr>Flow</vt:lpstr>
      <vt:lpstr> Agricultura ecologică </vt:lpstr>
      <vt:lpstr>PowerPoint Presentation</vt:lpstr>
      <vt:lpstr>Rolul agriculturii ecologice</vt:lpstr>
      <vt:lpstr>Beneficiile agriculturii ecologice</vt:lpstr>
      <vt:lpstr>Care sunt practicile specifice agriculturii ecologice</vt:lpstr>
      <vt:lpstr>Ce reprezinta conversia la agricultura ecologica</vt:lpstr>
      <vt:lpstr>Principiile generale pentru perioada de conversie sunt:</vt:lpstr>
      <vt:lpstr>Sigle folosite în etichetarea produselor agroalimentare ecologice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User62</cp:lastModifiedBy>
  <cp:revision>74</cp:revision>
  <dcterms:created xsi:type="dcterms:W3CDTF">2024-04-06T11:15:14Z</dcterms:created>
  <dcterms:modified xsi:type="dcterms:W3CDTF">2026-05-14T07:43:17Z</dcterms:modified>
</cp:coreProperties>
</file>