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6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1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51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4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3307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24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88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3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7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5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3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6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DFFB-11BD-4C6C-A8C3-05DD223C9D0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DE61BB-C4E4-4B9D-964E-4E6533C336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5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6A80E-29C4-05C7-E755-2C620F21D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8223" y="1491681"/>
            <a:ext cx="7387533" cy="1061913"/>
          </a:xfrm>
        </p:spPr>
        <p:txBody>
          <a:bodyPr>
            <a:normAutofit fontScale="90000"/>
          </a:bodyPr>
          <a:lstStyle/>
          <a:p>
            <a:pPr algn="ctr"/>
            <a:r>
              <a:rPr lang="ro-RO" sz="4800" b="1" dirty="0">
                <a:solidFill>
                  <a:srgbClr val="0070C0"/>
                </a:solidFill>
              </a:rPr>
              <a:t>Sărbătorim Erasmus+</a:t>
            </a:r>
            <a:br>
              <a:rPr lang="ro-RO" sz="4800" dirty="0"/>
            </a:br>
            <a:r>
              <a:rPr lang="ro-RO" sz="3200" b="1" dirty="0">
                <a:solidFill>
                  <a:srgbClr val="FF0000"/>
                </a:solidFill>
              </a:rPr>
              <a:t>14-19 octombrie 2024 Erasmus Days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BC938-4028-1E8E-684C-5E376F4BB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" y="2807208"/>
            <a:ext cx="11503152" cy="3895343"/>
          </a:xfrm>
        </p:spPr>
        <p:txBody>
          <a:bodyPr>
            <a:normAutofit/>
          </a:bodyPr>
          <a:lstStyle/>
          <a:p>
            <a:pPr algn="ctr"/>
            <a:r>
              <a:rPr lang="ro-RO" b="1" dirty="0"/>
              <a:t>Pentru a marca zilele Erasmus +, Inspectoratul Școlar Județean Vaslui și Liceul „Ștefan Procopiu” Vaslui organizează </a:t>
            </a:r>
          </a:p>
          <a:p>
            <a:pPr algn="ctr"/>
            <a:r>
              <a:rPr lang="ro-RO" sz="3200" b="1" u="sng" dirty="0">
                <a:solidFill>
                  <a:srgbClr val="0070C0"/>
                </a:solidFill>
              </a:rPr>
              <a:t>Conferința județeană ErasmusDays </a:t>
            </a:r>
          </a:p>
          <a:p>
            <a:pPr algn="ctr"/>
            <a:r>
              <a:rPr lang="ro-RO" sz="4000" b="1" dirty="0">
                <a:solidFill>
                  <a:srgbClr val="0070C0"/>
                </a:solidFill>
              </a:rPr>
              <a:t>„Împărtășește-ne din experiența ta Erasmus!”</a:t>
            </a:r>
          </a:p>
          <a:p>
            <a:pPr algn="ctr"/>
            <a:r>
              <a:rPr lang="ro-RO" b="1" dirty="0"/>
              <a:t>în data de 17 octombrie 2024, ora 13:00, la Clubul Elevilor</a:t>
            </a:r>
          </a:p>
          <a:p>
            <a:pPr algn="ctr"/>
            <a:r>
              <a:rPr lang="ro-RO" b="1" dirty="0"/>
              <a:t>Activitatea este formată din două sesiuni:</a:t>
            </a:r>
          </a:p>
          <a:p>
            <a:pPr algn="just"/>
            <a:r>
              <a:rPr lang="ro-RO" sz="1800" b="1" dirty="0">
                <a:solidFill>
                  <a:srgbClr val="002060"/>
                </a:solidFill>
              </a:rPr>
              <a:t>Sesiunea I: Creativitate și inspirație – diseminarea rezultatelor proiectelor Erasmus+ din școlile din județ;</a:t>
            </a:r>
          </a:p>
          <a:p>
            <a:pPr algn="just"/>
            <a:r>
              <a:rPr lang="ro-RO" sz="1800" b="1" dirty="0">
                <a:solidFill>
                  <a:srgbClr val="002060"/>
                </a:solidFill>
              </a:rPr>
              <a:t>Sesiunea a II-a: Cafeneaua Erasmus – managementul și implementarea proiectelor Erasmus+ (provocări, soluții, exemple de bună practică).</a:t>
            </a:r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03B8A0-637C-E919-40C3-ABB86963E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218" y="1491681"/>
            <a:ext cx="3810538" cy="1061913"/>
          </a:xfrm>
          <a:prstGeom prst="rect">
            <a:avLst/>
          </a:prstGeom>
        </p:spPr>
      </p:pic>
      <p:pic>
        <p:nvPicPr>
          <p:cNvPr id="6" name="Picture 5" descr="Description: Inspectoratul Şcolar Judeţean Vaslui">
            <a:extLst>
              <a:ext uri="{FF2B5EF4-FFF2-40B4-BE49-F238E27FC236}">
                <a16:creationId xmlns:a16="http://schemas.microsoft.com/office/drawing/2014/main" id="{7EE3D206-0FDF-606B-6D44-D07D5E6D86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18" y="269780"/>
            <a:ext cx="2980526" cy="896036"/>
          </a:xfrm>
          <a:prstGeom prst="rect">
            <a:avLst/>
          </a:prstGeom>
          <a:noFill/>
        </p:spPr>
      </p:pic>
      <p:pic>
        <p:nvPicPr>
          <p:cNvPr id="1026" name="Picture 3" descr="Sigla liceu">
            <a:extLst>
              <a:ext uri="{FF2B5EF4-FFF2-40B4-BE49-F238E27FC236}">
                <a16:creationId xmlns:a16="http://schemas.microsoft.com/office/drawing/2014/main" id="{0C258B41-3ECB-390A-6B20-AFC4F29B9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526" y="74237"/>
            <a:ext cx="1605477" cy="1271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ine de fundal">
            <a:extLst>
              <a:ext uri="{FF2B5EF4-FFF2-40B4-BE49-F238E27FC236}">
                <a16:creationId xmlns:a16="http://schemas.microsoft.com/office/drawing/2014/main" id="{EBAEE370-4BF1-309F-C5CC-BCA3D21BA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296" y="237002"/>
            <a:ext cx="2121408" cy="92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2520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97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Sărbătorim Erasmus+ 14-19 octombrie 2024 Erasmus Days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Iahim Cristi</dc:creator>
  <cp:lastModifiedBy>user</cp:lastModifiedBy>
  <cp:revision>1</cp:revision>
  <dcterms:created xsi:type="dcterms:W3CDTF">2024-10-09T19:14:48Z</dcterms:created>
  <dcterms:modified xsi:type="dcterms:W3CDTF">2024-10-10T06:29:14Z</dcterms:modified>
</cp:coreProperties>
</file>